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67" r:id="rId4"/>
    <p:sldId id="266" r:id="rId5"/>
    <p:sldId id="262" r:id="rId6"/>
    <p:sldId id="256" r:id="rId7"/>
    <p:sldId id="257" r:id="rId8"/>
    <p:sldId id="258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6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4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6600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34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0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1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33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8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83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18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7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35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19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31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6600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88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62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34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3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75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91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46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3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10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6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8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91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8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9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8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1F91-90C8-4EC4-B62F-666811EED00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4C4-A566-47CB-84AF-57B1ED712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4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5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3175">
            <a:solidFill>
              <a:srgbClr val="312E7E"/>
            </a:solidFill>
            <a:prstDash val="solid"/>
          </a:ln>
          <a:solidFill>
            <a:srgbClr val="312E7E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15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15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15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3175">
            <a:solidFill>
              <a:srgbClr val="312E7E"/>
            </a:solidFill>
            <a:prstDash val="solid"/>
          </a:ln>
          <a:solidFill>
            <a:srgbClr val="312E7E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15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15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15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5smPHtFhWogKFM7N4yNJl8khmtcsKQRuZ_0fBUlTHrv6XiQ/viewform?usp=sf_link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204679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 w="3175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rPr>
              <a:t>Развитие навыков письма. Спортивные клубы. </a:t>
            </a:r>
            <a:br>
              <a:rPr lang="ru-RU" sz="4400" dirty="0" smtClean="0">
                <a:ln w="3175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rPr>
            </a:br>
            <a:r>
              <a:rPr lang="ru-RU" sz="4400" dirty="0" smtClean="0">
                <a:ln w="3175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rPr>
              <a:t>Молодежь и спорт. </a:t>
            </a:r>
            <a:br>
              <a:rPr lang="ru-RU" sz="4400" dirty="0" smtClean="0">
                <a:ln w="3175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rPr>
            </a:br>
            <a:r>
              <a:rPr lang="ru-RU" sz="4400" dirty="0" smtClean="0">
                <a:ln w="3175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rPr>
              <a:t>Составные существительные.</a:t>
            </a:r>
            <a:endParaRPr lang="en-US" sz="4400" dirty="0">
              <a:ln w="3175">
                <a:solidFill>
                  <a:srgbClr val="312E7E"/>
                </a:solidFill>
                <a:prstDash val="solid"/>
              </a:ln>
              <a:solidFill>
                <a:srgbClr val="312E7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86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5759" y="692695"/>
            <a:ext cx="8019591" cy="48494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312E7E"/>
                </a:solidFill>
              </a:rPr>
              <a:t>Пройдите по ссылке и выполните тест.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312E7E"/>
                </a:solidFill>
                <a:hlinkClick r:id="rId2"/>
              </a:rPr>
              <a:t>https://</a:t>
            </a:r>
            <a:r>
              <a:rPr lang="en-US" sz="2400" dirty="0" smtClean="0">
                <a:solidFill>
                  <a:srgbClr val="312E7E"/>
                </a:solidFill>
                <a:hlinkClick r:id="rId2"/>
              </a:rPr>
              <a:t>docs.google.com/forms/d/e/1FAIpQLSc5smPHtFhWogKFM7N4yNJl8khmtcsKQRuZ_0fBUlTHrv6XiQ/viewform?usp=sf_link</a:t>
            </a:r>
            <a:r>
              <a:rPr lang="ru-RU" sz="2400" dirty="0" smtClean="0">
                <a:solidFill>
                  <a:srgbClr val="312E7E"/>
                </a:solidFill>
              </a:rPr>
              <a:t> </a:t>
            </a:r>
            <a:endParaRPr lang="ru-RU" sz="2400" dirty="0">
              <a:solidFill>
                <a:srgbClr val="312E7E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312E7E"/>
                </a:solidFill>
              </a:rPr>
              <a:t>  </a:t>
            </a:r>
            <a:endParaRPr lang="ru-RU" sz="2400" dirty="0">
              <a:solidFill>
                <a:srgbClr val="312E7E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4184" y="3279185"/>
            <a:ext cx="8753383" cy="153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152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15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15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15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15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312E7E"/>
                </a:solidFill>
                <a:latin typeface="Arial"/>
              </a:rPr>
              <a:t>Ганиева </a:t>
            </a:r>
            <a:r>
              <a:rPr lang="ru-RU" sz="2000" b="1" dirty="0" err="1" smtClean="0">
                <a:solidFill>
                  <a:srgbClr val="312E7E"/>
                </a:solidFill>
                <a:latin typeface="Arial"/>
              </a:rPr>
              <a:t>Лейсан</a:t>
            </a:r>
            <a:r>
              <a:rPr lang="ru-RU" sz="2000" b="1" dirty="0" smtClean="0">
                <a:solidFill>
                  <a:srgbClr val="312E7E"/>
                </a:solidFill>
                <a:latin typeface="Arial"/>
              </a:rPr>
              <a:t> </a:t>
            </a:r>
            <a:r>
              <a:rPr lang="ru-RU" sz="2000" b="1" dirty="0" err="1" smtClean="0">
                <a:solidFill>
                  <a:srgbClr val="312E7E"/>
                </a:solidFill>
                <a:latin typeface="Arial"/>
              </a:rPr>
              <a:t>Фердинантовна</a:t>
            </a:r>
            <a:r>
              <a:rPr lang="ru-RU" sz="2000" b="1" dirty="0" smtClean="0">
                <a:solidFill>
                  <a:srgbClr val="312E7E"/>
                </a:solidFill>
                <a:latin typeface="Arial"/>
              </a:rPr>
              <a:t>- </a:t>
            </a:r>
            <a:r>
              <a:rPr lang="en-US" sz="2000" dirty="0" smtClean="0">
                <a:solidFill>
                  <a:srgbClr val="312E7E"/>
                </a:solidFill>
                <a:latin typeface="Arial"/>
              </a:rPr>
              <a:t>a_ljaisan@mail.ru , 89600582820</a:t>
            </a:r>
          </a:p>
          <a:p>
            <a:pPr>
              <a:defRPr/>
            </a:pPr>
            <a:r>
              <a:rPr lang="ru-RU" sz="2000" b="1" dirty="0" err="1" smtClean="0">
                <a:solidFill>
                  <a:srgbClr val="312E7E"/>
                </a:solidFill>
                <a:latin typeface="Arial"/>
              </a:rPr>
              <a:t>Гамбарова</a:t>
            </a:r>
            <a:r>
              <a:rPr lang="ru-RU" sz="2000" b="1" dirty="0" smtClean="0">
                <a:solidFill>
                  <a:srgbClr val="312E7E"/>
                </a:solidFill>
                <a:latin typeface="Arial"/>
              </a:rPr>
              <a:t> Лилия </a:t>
            </a:r>
            <a:r>
              <a:rPr lang="ru-RU" sz="2000" b="1" dirty="0" err="1" smtClean="0">
                <a:solidFill>
                  <a:srgbClr val="312E7E"/>
                </a:solidFill>
                <a:latin typeface="Arial"/>
              </a:rPr>
              <a:t>Талгатовна</a:t>
            </a:r>
            <a:r>
              <a:rPr lang="ru-RU" sz="2000" dirty="0" smtClean="0">
                <a:solidFill>
                  <a:srgbClr val="312E7E"/>
                </a:solidFill>
                <a:latin typeface="Arial"/>
              </a:rPr>
              <a:t>, </a:t>
            </a:r>
            <a:r>
              <a:rPr lang="en-US" sz="2000" dirty="0" smtClean="0">
                <a:solidFill>
                  <a:srgbClr val="312E7E"/>
                </a:solidFill>
                <a:latin typeface="Arial"/>
              </a:rPr>
              <a:t>sal_gamb17@mail.ru  , 89050381115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12E7E"/>
                </a:solidFill>
                <a:latin typeface="Arial"/>
              </a:rPr>
              <a:t>Романова Марина Анатольевна</a:t>
            </a:r>
            <a:r>
              <a:rPr lang="ru-RU" sz="2000" dirty="0" smtClean="0">
                <a:solidFill>
                  <a:srgbClr val="312E7E"/>
                </a:solidFill>
                <a:latin typeface="Arial"/>
              </a:rPr>
              <a:t>, </a:t>
            </a:r>
            <a:r>
              <a:rPr lang="en-US" sz="2000" dirty="0" smtClean="0">
                <a:solidFill>
                  <a:srgbClr val="312E7E"/>
                </a:solidFill>
                <a:latin typeface="Arial"/>
              </a:rPr>
              <a:t>14marina11@mail.ru , 89274455104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rgbClr val="312E7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9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1019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accent1"/>
                </a:solidFill>
                <a:latin typeface="Brush Script Std" pitchFamily="66" charset="0"/>
              </a:rPr>
              <a:t>M A S C O T S</a:t>
            </a:r>
            <a:endParaRPr lang="ru-RU" sz="8000" dirty="0">
              <a:solidFill>
                <a:schemeClr val="accent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ED1AC48-34FF-4921-8EE8-147BF03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68547"/>
            <a:ext cx="7542584" cy="51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002060"/>
                </a:solidFill>
              </a:rPr>
              <a:t>Ответьте на вопросы устно.</a:t>
            </a:r>
            <a:r>
              <a:rPr lang="ru-RU" sz="8000" b="1" i="1" dirty="0" smtClean="0">
                <a:solidFill>
                  <a:srgbClr val="00B0F0"/>
                </a:solidFill>
              </a:rPr>
              <a:t/>
            </a:r>
            <a:br>
              <a:rPr lang="ru-RU" sz="8000" b="1" i="1" dirty="0" smtClean="0">
                <a:solidFill>
                  <a:srgbClr val="00B0F0"/>
                </a:solidFill>
              </a:rPr>
            </a:br>
            <a:r>
              <a:rPr lang="en-US" sz="8000" b="1" i="1" dirty="0" smtClean="0">
                <a:solidFill>
                  <a:srgbClr val="00B0F0"/>
                </a:solidFill>
              </a:rPr>
              <a:t>What </a:t>
            </a:r>
            <a:r>
              <a:rPr lang="en-US" sz="8000" b="1" i="1" dirty="0">
                <a:solidFill>
                  <a:srgbClr val="00B0F0"/>
                </a:solidFill>
              </a:rPr>
              <a:t>are the mascots?</a:t>
            </a:r>
            <a:br>
              <a:rPr lang="en-US" sz="8000" b="1" i="1" dirty="0">
                <a:solidFill>
                  <a:srgbClr val="00B0F0"/>
                </a:solidFill>
              </a:rPr>
            </a:br>
            <a:r>
              <a:rPr lang="en-US" sz="8000" b="1" i="1" dirty="0">
                <a:solidFill>
                  <a:srgbClr val="00B0F0"/>
                </a:solidFill>
              </a:rPr>
              <a:t>What do they exist for?</a:t>
            </a:r>
            <a:endParaRPr lang="ru-RU" sz="8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68144" y="3717032"/>
            <a:ext cx="3092252" cy="295232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Gunnersaurus</a:t>
            </a:r>
            <a:r>
              <a:rPr lang="en-US" sz="3600" b="1" dirty="0">
                <a:solidFill>
                  <a:srgbClr val="00B0F0"/>
                </a:solidFill>
              </a:rPr>
              <a:t> Rex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528392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748436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54" y="3068960"/>
            <a:ext cx="338437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996952"/>
            <a:ext cx="3538736" cy="3384376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Billy Bantam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574232" cy="5805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273630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Fred the Red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392488" cy="2827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3843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C0ECF6-E8F1-43F8-AEF3-D7879C610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8" y="476672"/>
            <a:ext cx="8142215" cy="49685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80EB40-DCEF-41E3-AF1D-FCEF15CA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700808"/>
            <a:ext cx="792549" cy="7559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651FA0-2F02-4976-BCCA-C66855DB6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3356992"/>
            <a:ext cx="707197" cy="7559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E5D058F-8FF1-4A2D-AE2B-6A2C09F32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149080"/>
            <a:ext cx="1164437" cy="755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3208" y="5661248"/>
            <a:ext cx="7793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Прочитайте тексты на с.133.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Вставьте пропущенные слова. Проверьте.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BD1476-8B67-4E53-8A03-C4F0473E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2815"/>
            <a:ext cx="8224978" cy="40301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1B9CEC-FF89-4554-BD26-D52364C0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980728"/>
            <a:ext cx="1091279" cy="7559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35E1F68-A807-4B4C-99EC-97700A7FF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316" y="1808909"/>
            <a:ext cx="1109568" cy="7559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34A6D36-2FD8-4C8B-9989-2A92A2348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375" y="2248700"/>
            <a:ext cx="1859441" cy="7559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9BB5C79-63D3-4D06-8177-4CEAB3176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413" y="3097361"/>
            <a:ext cx="1054699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413" y="4830251"/>
            <a:ext cx="7793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Прочитайте тексты на с.133.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Вставьте пропущенные слова. Проверьте.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CAD34E-4A2D-4FAB-92A5-E40C325C2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6" y="262388"/>
            <a:ext cx="8362048" cy="4318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DA6277-8C53-4336-BF9D-4AF6E30C4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84784"/>
            <a:ext cx="707197" cy="7559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7DA810C-DCA1-4709-9DEE-CEC424C47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037" y="2348880"/>
            <a:ext cx="1091279" cy="7559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87CBCE-70DD-4573-94B2-E264E0C53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573016"/>
            <a:ext cx="853514" cy="755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176" y="5157192"/>
            <a:ext cx="7793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Прочитайте тексты на с.133.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Вставьте пропущенные слова. Проверьте.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Office Theme</vt:lpstr>
      <vt:lpstr>1_Office Theme</vt:lpstr>
      <vt:lpstr>Развитие навыков письма. Спортивные клубы.  Молодежь и спорт.  Составные существительные.</vt:lpstr>
      <vt:lpstr>M A S C O T S</vt:lpstr>
      <vt:lpstr>Ответьте на вопросы устно. What are the mascots? What do they exist for?</vt:lpstr>
      <vt:lpstr>Gunnersaurus Rex</vt:lpstr>
      <vt:lpstr>Billy Bantam</vt:lpstr>
      <vt:lpstr>Fred the Red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Gunnersaurus Rex</dc:title>
  <dc:creator>Elena</dc:creator>
  <cp:lastModifiedBy>Лилия</cp:lastModifiedBy>
  <cp:revision>18</cp:revision>
  <dcterms:created xsi:type="dcterms:W3CDTF">2015-06-21T06:40:33Z</dcterms:created>
  <dcterms:modified xsi:type="dcterms:W3CDTF">2020-05-05T11:34:48Z</dcterms:modified>
</cp:coreProperties>
</file>