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7D2E-6A8F-47B3-97A1-F54999B152EC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454D-3FDA-464F-849F-83A06E2B1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9375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7D2E-6A8F-47B3-97A1-F54999B152EC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454D-3FDA-464F-849F-83A06E2B1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514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7D2E-6A8F-47B3-97A1-F54999B152EC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454D-3FDA-464F-849F-83A06E2B1A0E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24917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7D2E-6A8F-47B3-97A1-F54999B152EC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454D-3FDA-464F-849F-83A06E2B1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3341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7D2E-6A8F-47B3-97A1-F54999B152EC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454D-3FDA-464F-849F-83A06E2B1A0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00510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7D2E-6A8F-47B3-97A1-F54999B152EC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454D-3FDA-464F-849F-83A06E2B1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8205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7D2E-6A8F-47B3-97A1-F54999B152EC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454D-3FDA-464F-849F-83A06E2B1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1234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7D2E-6A8F-47B3-97A1-F54999B152EC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454D-3FDA-464F-849F-83A06E2B1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220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7D2E-6A8F-47B3-97A1-F54999B152EC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454D-3FDA-464F-849F-83A06E2B1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758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7D2E-6A8F-47B3-97A1-F54999B152EC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454D-3FDA-464F-849F-83A06E2B1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977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7D2E-6A8F-47B3-97A1-F54999B152EC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454D-3FDA-464F-849F-83A06E2B1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406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7D2E-6A8F-47B3-97A1-F54999B152EC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454D-3FDA-464F-849F-83A06E2B1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158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7D2E-6A8F-47B3-97A1-F54999B152EC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454D-3FDA-464F-849F-83A06E2B1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2293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7D2E-6A8F-47B3-97A1-F54999B152EC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454D-3FDA-464F-849F-83A06E2B1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576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7D2E-6A8F-47B3-97A1-F54999B152EC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454D-3FDA-464F-849F-83A06E2B1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663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7D2E-6A8F-47B3-97A1-F54999B152EC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454D-3FDA-464F-849F-83A06E2B1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817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B7D2E-6A8F-47B3-97A1-F54999B152EC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52F454D-3FDA-464F-849F-83A06E2B1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05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6JWsMKv20o" TargetMode="External"/><Relationship Id="rId2" Type="http://schemas.openxmlformats.org/officeDocument/2006/relationships/hyperlink" Target="https://www.youtube.com/watch?v=9tnxLr5mqIw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mailto:galizej@yandex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09800" y="9906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>
                <a:solidFill>
                  <a:schemeClr val="bg1"/>
                </a:solidFill>
              </a:rPr>
              <a:t>Тема. Повторение темы: «Основы здорового образа жизни».</a:t>
            </a:r>
            <a:br>
              <a:rPr lang="ru-RU" altLang="ru-RU">
                <a:solidFill>
                  <a:schemeClr val="bg1"/>
                </a:solidFill>
              </a:rPr>
            </a:br>
            <a:r>
              <a:rPr lang="ru-RU" altLang="ru-RU">
                <a:solidFill>
                  <a:schemeClr val="bg1"/>
                </a:solidFill>
              </a:rPr>
              <a:t>«Основы медицинских знаний и оказание первой помощи». </a:t>
            </a:r>
          </a:p>
        </p:txBody>
      </p:sp>
      <p:pic>
        <p:nvPicPr>
          <p:cNvPr id="2056" name="Picture 8" descr="baby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141664"/>
            <a:ext cx="6172200" cy="345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77078" y="1348770"/>
            <a:ext cx="98728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Тема. Повторение </a:t>
            </a:r>
            <a:r>
              <a:rPr lang="ru-RU" sz="3200" dirty="0"/>
              <a:t>темы: </a:t>
            </a:r>
            <a:r>
              <a:rPr lang="ru-RU" sz="3200" dirty="0" smtClean="0"/>
              <a:t> </a:t>
            </a:r>
            <a:r>
              <a:rPr lang="ru-RU" sz="3200" dirty="0"/>
              <a:t>«Основы медицинских знаний и оказание первой помощи».</a:t>
            </a:r>
          </a:p>
        </p:txBody>
      </p:sp>
    </p:spTree>
    <p:extLst>
      <p:ext uri="{BB962C8B-B14F-4D97-AF65-F5344CB8AC3E}">
        <p14:creationId xmlns:p14="http://schemas.microsoft.com/office/powerpoint/2010/main" val="356556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2314" y="620714"/>
            <a:ext cx="8385175" cy="14319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2400" dirty="0"/>
              <a:t>Посмотрите ролики</a:t>
            </a:r>
            <a:r>
              <a:rPr lang="ru-RU" sz="2400"/>
              <a:t/>
            </a:r>
            <a:br>
              <a:rPr lang="ru-RU" sz="2400"/>
            </a:br>
            <a:r>
              <a:rPr lang="en-US" sz="2400" smtClean="0">
                <a:hlinkClick r:id="rId2"/>
              </a:rPr>
              <a:t>https</a:t>
            </a:r>
            <a:r>
              <a:rPr lang="en-US" sz="2400" dirty="0">
                <a:hlinkClick r:id="rId2"/>
              </a:rPr>
              <a:t>://www.youtube.com/watch?v=9tnxLr5mqIw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en-US" sz="2400" dirty="0">
                <a:hlinkClick r:id="rId3"/>
              </a:rPr>
              <a:t>https://www.youtube.com/watch?v=a6JWsMKv20o</a:t>
            </a:r>
            <a:endParaRPr lang="ru-RU" sz="2400" dirty="0"/>
          </a:p>
        </p:txBody>
      </p:sp>
      <p:sp>
        <p:nvSpPr>
          <p:cNvPr id="5123" name="Прямоугольник 2"/>
          <p:cNvSpPr>
            <a:spLocks noChangeArrowheads="1"/>
          </p:cNvSpPr>
          <p:nvPr/>
        </p:nvSpPr>
        <p:spPr bwMode="auto">
          <a:xfrm>
            <a:off x="2566988" y="2997200"/>
            <a:ext cx="45720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/>
              <a:t>Домашнее задание: Изучить и закрепить материал.</a:t>
            </a:r>
            <a:br>
              <a:rPr lang="ru-RU" altLang="ru-RU"/>
            </a:br>
            <a:endParaRPr lang="ru-RU" altLang="ru-RU"/>
          </a:p>
        </p:txBody>
      </p:sp>
      <p:sp>
        <p:nvSpPr>
          <p:cNvPr id="4" name="Объект 2"/>
          <p:cNvSpPr txBox="1">
            <a:spLocks/>
          </p:cNvSpPr>
          <p:nvPr/>
        </p:nvSpPr>
        <p:spPr bwMode="auto">
          <a:xfrm>
            <a:off x="3648076" y="4652963"/>
            <a:ext cx="6048375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3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Контакты: Гарафиев Ленар Зиатдинович</a:t>
            </a:r>
          </a:p>
          <a:p>
            <a:pPr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</a:t>
            </a:r>
            <a:r>
              <a:rPr lang="tt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galizej@yandex.ru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WhatsApp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-89871887266 </a:t>
            </a:r>
          </a:p>
          <a:p>
            <a:pPr>
              <a:defRPr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251568673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67</TotalTime>
  <Words>47</Words>
  <Application>Microsoft Office PowerPoint</Application>
  <PresentationFormat>Широкоэкранный</PresentationFormat>
  <Paragraphs>7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Times New Roman</vt:lpstr>
      <vt:lpstr>Trebuchet MS</vt:lpstr>
      <vt:lpstr>Wingdings</vt:lpstr>
      <vt:lpstr>Wingdings 3</vt:lpstr>
      <vt:lpstr>Грань</vt:lpstr>
      <vt:lpstr>Тема. Повторение темы: «Основы здорового образа жизни». «Основы медицинских знаний и оказание первой помощи». </vt:lpstr>
      <vt:lpstr>Посмотрите ролики https://www.youtube.com/watch?v=9tnxLr5mqIw https://www.youtube.com/watch?v=a6JWsMKv20o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userPC</dc:creator>
  <cp:lastModifiedBy>userPC</cp:lastModifiedBy>
  <cp:revision>4</cp:revision>
  <dcterms:created xsi:type="dcterms:W3CDTF">2020-04-29T16:09:58Z</dcterms:created>
  <dcterms:modified xsi:type="dcterms:W3CDTF">2020-05-20T11:15:19Z</dcterms:modified>
</cp:coreProperties>
</file>