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F89DA-1AEE-4F3E-9208-AB30873800C1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C734D-0F8E-4474-8178-E934104D1F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BxXj7teKfcBhp6oN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 термодинамика: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https://forms.gle/BxXj7teKfcBhp6oN7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Тест термодинамика:  https://forms.gle/BxXj7teKfcBhp6oN7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термодинамика:  https://forms.gle/BxXj7teKfcBhp6oN7 </dc:title>
  <dc:creator>ильшат</dc:creator>
  <cp:lastModifiedBy>ильшат</cp:lastModifiedBy>
  <cp:revision>1</cp:revision>
  <dcterms:created xsi:type="dcterms:W3CDTF">2020-05-17T10:56:03Z</dcterms:created>
  <dcterms:modified xsi:type="dcterms:W3CDTF">2020-05-17T11:01:14Z</dcterms:modified>
</cp:coreProperties>
</file>