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B421-5F06-4EEA-8358-D7691C4402B5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E195-7294-483A-A699-8FB73233DB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YXxYZk02O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ufi.78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fic-gulnaz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303103.vk.me/v303103908/2c32/BWMLyINft1A.jpg"/>
          <p:cNvPicPr>
            <a:picLocks noChangeAspect="1" noChangeArrowheads="1"/>
          </p:cNvPicPr>
          <p:nvPr/>
        </p:nvPicPr>
        <p:blipFill>
          <a:blip r:embed="rId2">
            <a:lum bright="22000" contrast="-31000"/>
          </a:blip>
          <a:srcRect/>
          <a:stretch>
            <a:fillRect/>
          </a:stretch>
        </p:blipFill>
        <p:spPr bwMode="auto">
          <a:xfrm>
            <a:off x="0" y="14289"/>
            <a:ext cx="9144000" cy="68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2714620"/>
            <a:ext cx="50006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Всемирные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духовные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сокровища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&amp;dcy;&amp;ocy;&amp;ncy;&amp;scy;&amp;kcy;&amp;o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1714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&amp;scy;&amp;ucy;&amp;vcy;&amp;ocy;&amp;rcy;&amp;ocy;&amp;v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&amp;pcy;&amp;iecy;&amp;tcy;&amp;rcy;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071546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&amp;lcy;&amp;ocy;&amp;mcy;&amp;ocy;&amp;ncy;&amp;ocy;&amp;scy;&amp;ocy;&amp;v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42852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pp.vk.me/c543107/v543107276/16b2/U3sdUjpHV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57752" y="4071942"/>
            <a:ext cx="1857388" cy="1928826"/>
          </a:xfrm>
          <a:prstGeom prst="rect">
            <a:avLst/>
          </a:prstGeom>
          <a:noFill/>
        </p:spPr>
      </p:pic>
      <p:pic>
        <p:nvPicPr>
          <p:cNvPr id="10" name="Picture 2" descr="&amp;kcy;&amp;ocy;&amp;vcy;&amp;acy;&amp;lcy;&amp;iecy;&amp;vcy;&amp;scy;&amp;kcy;&amp;acy;&amp;ya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214290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&amp;tscy;&amp;icy;&amp;ocy;&amp;lcy;&amp;kcy;&amp;ocy;&amp;vcy;&amp;scy;&amp;kcy;&amp;icy;&amp;jcy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3857628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rtpp.ru/data/foto/tre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4071942"/>
            <a:ext cx="16877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20" y="3143248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Дмитрий Донской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3071810"/>
            <a:ext cx="1687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Пётр I Великий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607220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 Суворов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000240"/>
            <a:ext cx="1371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Михаил Васильевич Ломоносов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72066" y="5934670"/>
            <a:ext cx="1437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Юрий Алексеевич Гагарин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5934670"/>
            <a:ext cx="153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Павел Михайлович</a:t>
            </a:r>
          </a:p>
          <a:p>
            <a:pPr algn="ctr"/>
            <a:r>
              <a:rPr lang="ru-RU" b="1" dirty="0" smtClean="0"/>
              <a:t>Третьяков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1928802"/>
            <a:ext cx="1491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Софья Васильевна Ковалевская 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5934670"/>
            <a:ext cx="1631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Константин Эдуардович Циолковский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303103.vk.me/v303103908/2c32/BWMLyINft1A.jpg"/>
          <p:cNvPicPr>
            <a:picLocks noChangeAspect="1" noChangeArrowheads="1"/>
          </p:cNvPicPr>
          <p:nvPr/>
        </p:nvPicPr>
        <p:blipFill>
          <a:blip r:embed="rId2">
            <a:lum bright="22000" contrast="-31000"/>
          </a:blip>
          <a:srcRect/>
          <a:stretch>
            <a:fillRect/>
          </a:stretch>
        </p:blipFill>
        <p:spPr bwMode="auto">
          <a:xfrm>
            <a:off x="0" y="14289"/>
            <a:ext cx="9144000" cy="68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961" t="18207" r="39367" b="20168"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303103.vk.me/v303103908/2c32/BWMLyINft1A.jpg"/>
          <p:cNvPicPr>
            <a:picLocks noChangeAspect="1" noChangeArrowheads="1"/>
          </p:cNvPicPr>
          <p:nvPr/>
        </p:nvPicPr>
        <p:blipFill>
          <a:blip r:embed="rId2">
            <a:lum bright="22000" contrast="-31000"/>
          </a:blip>
          <a:srcRect/>
          <a:stretch>
            <a:fillRect/>
          </a:stretch>
        </p:blipFill>
        <p:spPr bwMode="auto">
          <a:xfrm>
            <a:off x="0" y="14288"/>
            <a:ext cx="9144000" cy="68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4831" t="17986" r="39328" b="26858"/>
          <a:stretch>
            <a:fillRect/>
          </a:stretch>
        </p:blipFill>
        <p:spPr bwMode="auto">
          <a:xfrm>
            <a:off x="642910" y="285728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521495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Пройди  по ссылке  и  посмотри  </a:t>
            </a:r>
            <a:r>
              <a:rPr lang="ru-RU" sz="3200" b="1" dirty="0" err="1" smtClean="0"/>
              <a:t>видеоурок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86454"/>
            <a:ext cx="77153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4"/>
              </a:rPr>
              <a:t>https://www.youtube.com/watch?v=jYXxYZk02O0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cs303103.vk.me/v303103908/2c32/BWMLyINft1A.jpg"/>
          <p:cNvPicPr>
            <a:picLocks noChangeAspect="1" noChangeArrowheads="1"/>
          </p:cNvPicPr>
          <p:nvPr/>
        </p:nvPicPr>
        <p:blipFill>
          <a:blip r:embed="rId2">
            <a:lum bright="22000" contrast="-31000"/>
          </a:blip>
          <a:srcRect/>
          <a:stretch>
            <a:fillRect/>
          </a:stretch>
        </p:blipFill>
        <p:spPr bwMode="auto">
          <a:xfrm>
            <a:off x="0" y="14289"/>
            <a:ext cx="9144000" cy="68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 итоговый тест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уровень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В каком состоянии находится вода в снеговике, которого ты лепишь зимой?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А)  в твёрдом            Б)  в жидком                В) 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газообразном</a:t>
            </a: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Что относится к веществам?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А) Солнце                 Б) крахмал                   В) мяч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3.  Какого газа в воздухе больше всего?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А) кислорода            Б) углекислого            В) азота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происходит с водой при охлаждении?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А)расширяется         Б)мутнеет                   В)сжимается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5. Чем богата плодородная почва?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А) перегноем            Б) глиной                   В) песком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6.  Выбери правильное утверждение: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А) Лёд разъедает камни.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Б) Расширяясь, лёд давит на стенки трещин, и горные породы   разрушаются.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В) Лёд не может разрушать камни.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303103.vk.me/v303103908/2c32/BWMLyINft1A.jpg"/>
          <p:cNvPicPr>
            <a:picLocks noChangeAspect="1" noChangeArrowheads="1"/>
          </p:cNvPicPr>
          <p:nvPr/>
        </p:nvPicPr>
        <p:blipFill>
          <a:blip r:embed="rId2">
            <a:lum bright="22000" contrast="-31000"/>
          </a:blip>
          <a:srcRect/>
          <a:stretch>
            <a:fillRect/>
          </a:stretch>
        </p:blipFill>
        <p:spPr bwMode="auto">
          <a:xfrm>
            <a:off x="0" y="14289"/>
            <a:ext cx="9144000" cy="68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Укажи полное определение понятия   </a:t>
            </a:r>
            <a:r>
              <a:rPr kumimoji="0" lang="ru-RU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линии горизонта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А) всё, что видно вокруг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Б) место, где поверхность Земли как бы сходится с небом.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В) далёкая даль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 Что относится к полезным ископаемым?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А) почва                        Б) корень                        В) железная руда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 Какое полезное ископаемое самое прочное?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А) торф                        Б) гранит                         В) известняк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питаются растения?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 поглощают воду и соли из почвы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 усваивают углекислый газ из воздуха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 поглощают воду и соли из почвы и усваивают углекислый газ из воздуха с помощью Солнца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уровень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1. На каком материке расположена наша страна?   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2. Какой океан самый большой?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3. Каким общим  свойством обладают уголь, нефть, природный газ?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4.  Дополни цепь питания в поле: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Зерно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-…                            -  ястреб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303103.vk.me/v303103908/2c32/BWMLyINft1A.jpg"/>
          <p:cNvPicPr>
            <a:picLocks noChangeAspect="1" noChangeArrowheads="1"/>
          </p:cNvPicPr>
          <p:nvPr/>
        </p:nvPicPr>
        <p:blipFill>
          <a:blip r:embed="rId2">
            <a:lum bright="22000" contrast="-31000"/>
          </a:blip>
          <a:srcRect/>
          <a:stretch>
            <a:fillRect/>
          </a:stretch>
        </p:blipFill>
        <p:spPr bwMode="auto">
          <a:xfrm>
            <a:off x="0" y="14289"/>
            <a:ext cx="9144000" cy="68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5.  В каком природном сообществе живут коростель, шмель, перепёлка?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6. Что объединяет эти города:  Сергиев Посад,  Переславль-Залесский,   Ростов Великий, Углич,  Ярославль,  Кострома,  Плёс,  Суздаль,  Владимир?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уровень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  чём идёт речь в тексте?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Бывает в природе серого,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розового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красного цвета. Его часто можно увидеть в городах: им облицованы стены некоторых зданий, из него построены набережные рек, изготовлены постаменты для памятников. Это горная порода, состоящая из таких минералов, как полевой шпат, кварц и слюда.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636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/>
          </a:p>
          <a:p>
            <a:r>
              <a:rPr lang="ru-RU" sz="2800" b="1" i="1" dirty="0" smtClean="0"/>
              <a:t>ответы на вопросы теста  с 1по 10  в  формате:  </a:t>
            </a:r>
            <a:r>
              <a:rPr lang="ru-RU" sz="2800" b="1" dirty="0" smtClean="0"/>
              <a:t>1В, 2В, ….. 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303103.vk.me/v303103908/2c32/BWMLyINft1A.jpg"/>
          <p:cNvPicPr>
            <a:picLocks noChangeAspect="1" noChangeArrowheads="1"/>
          </p:cNvPicPr>
          <p:nvPr/>
        </p:nvPicPr>
        <p:blipFill>
          <a:blip r:embed="rId2">
            <a:lum bright="22000" contrast="-31000"/>
          </a:blip>
          <a:srcRect/>
          <a:stretch>
            <a:fillRect/>
          </a:stretch>
        </p:blipFill>
        <p:spPr bwMode="auto">
          <a:xfrm>
            <a:off x="0" y="14289"/>
            <a:ext cx="9144000" cy="68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5011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Домашнее  задание</a:t>
            </a:r>
          </a:p>
          <a:p>
            <a:r>
              <a:rPr lang="ru-RU" sz="3200" b="1" i="1" dirty="0" smtClean="0"/>
              <a:t>Выполни тест  и отправь работу  учителю.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5357826"/>
            <a:ext cx="564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ватсап</a:t>
            </a:r>
            <a:r>
              <a:rPr lang="ru-RU" sz="2400" dirty="0" smtClean="0"/>
              <a:t>: 89393988225 (Нуриева Г.И.) </a:t>
            </a:r>
          </a:p>
          <a:p>
            <a:pPr algn="ctr"/>
            <a:r>
              <a:rPr lang="ru-RU" sz="2400" u="sng" dirty="0" smtClean="0">
                <a:hlinkClick r:id="rId3"/>
              </a:rPr>
              <a:t>gufi.78@mail.ru</a:t>
            </a:r>
            <a:r>
              <a:rPr lang="ru-RU" sz="2400" dirty="0" smtClean="0"/>
              <a:t> (</a:t>
            </a:r>
            <a:r>
              <a:rPr lang="ru-RU" sz="2400" dirty="0" err="1" smtClean="0"/>
              <a:t>Саляхутдинова</a:t>
            </a:r>
            <a:r>
              <a:rPr lang="ru-RU" sz="2400" dirty="0" smtClean="0"/>
              <a:t> Г.С.)</a:t>
            </a:r>
          </a:p>
          <a:p>
            <a:pPr algn="ctr"/>
            <a:r>
              <a:rPr lang="en-US" sz="2400" u="sng" dirty="0" err="1" smtClean="0">
                <a:hlinkClick r:id="rId4"/>
              </a:rPr>
              <a:t>shafic</a:t>
            </a:r>
            <a:r>
              <a:rPr lang="ru-RU" sz="2400" u="sng" dirty="0" smtClean="0">
                <a:hlinkClick r:id="rId4"/>
              </a:rPr>
              <a:t>-</a:t>
            </a:r>
            <a:r>
              <a:rPr lang="en-US" sz="2400" u="sng" dirty="0" err="1" smtClean="0">
                <a:hlinkClick r:id="rId4"/>
              </a:rPr>
              <a:t>gulnaz</a:t>
            </a:r>
            <a:r>
              <a:rPr lang="ru-RU" sz="2400" u="sng" dirty="0" smtClean="0">
                <a:hlinkClick r:id="rId4"/>
              </a:rPr>
              <a:t>@</a:t>
            </a:r>
            <a:r>
              <a:rPr lang="en-US" sz="2400" u="sng" dirty="0" smtClean="0">
                <a:hlinkClick r:id="rId4"/>
              </a:rPr>
              <a:t>mail</a:t>
            </a:r>
            <a:r>
              <a:rPr lang="ru-RU" sz="2400" u="sng" dirty="0" smtClean="0">
                <a:hlinkClick r:id="rId4"/>
              </a:rPr>
              <a:t>.</a:t>
            </a:r>
            <a:r>
              <a:rPr lang="en-US" sz="2400" u="sng" dirty="0" err="1" smtClean="0">
                <a:hlinkClick r:id="rId4"/>
              </a:rPr>
              <a:t>ru</a:t>
            </a:r>
            <a:r>
              <a:rPr lang="ru-RU" sz="2400" u="sng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Шафикова</a:t>
            </a:r>
            <a:r>
              <a:rPr lang="ru-RU" sz="2400" dirty="0" smtClean="0"/>
              <a:t> Г.Д.)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86124"/>
            <a:ext cx="7858179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8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494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29</cp:revision>
  <dcterms:created xsi:type="dcterms:W3CDTF">2020-05-14T08:27:10Z</dcterms:created>
  <dcterms:modified xsi:type="dcterms:W3CDTF">2020-05-14T10:09:10Z</dcterms:modified>
</cp:coreProperties>
</file>