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SFLYnArK00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34@edu.tatar.ru" TargetMode="External"/><Relationship Id="rId2" Type="http://schemas.openxmlformats.org/officeDocument/2006/relationships/hyperlink" Target="https://youtu.be/QSFLYnArK0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za_sayfullina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АФИША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7" y="1700808"/>
            <a:ext cx="49929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 tooltip="Поделиться ссылкой"/>
              </a:rPr>
              <a:t>https://youtu.be/QSFLYnArK00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308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Афиша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85800"/>
            <a:ext cx="8208912" cy="425536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Пройди по ссылке и узнай что такое афиша:</a:t>
            </a:r>
          </a:p>
          <a:p>
            <a:pPr marL="0" indent="0">
              <a:buNone/>
            </a:pPr>
            <a:r>
              <a:rPr lang="ru-RU" dirty="0" smtClean="0">
                <a:hlinkClick r:id="rId2" tooltip="Поделиться ссылкой"/>
              </a:rPr>
              <a:t>      </a:t>
            </a:r>
            <a:r>
              <a:rPr lang="en-US" dirty="0" smtClean="0">
                <a:hlinkClick r:id="rId2" tooltip="Поделиться ссылкой"/>
              </a:rPr>
              <a:t>https</a:t>
            </a:r>
            <a:r>
              <a:rPr lang="en-US" dirty="0">
                <a:hlinkClick r:id="rId2" tooltip="Поделиться ссылкой"/>
              </a:rPr>
              <a:t>://</a:t>
            </a:r>
            <a:r>
              <a:rPr lang="en-US" dirty="0" smtClean="0">
                <a:hlinkClick r:id="rId2" tooltip="Поделиться ссылкой"/>
              </a:rPr>
              <a:t>youtu.be/QSFLYnArK00</a:t>
            </a:r>
            <a:endParaRPr lang="ru-RU" dirty="0" smtClean="0"/>
          </a:p>
          <a:p>
            <a:endParaRPr lang="ru-RU" b="1" dirty="0" smtClean="0"/>
          </a:p>
          <a:p>
            <a:r>
              <a:rPr lang="ru-RU" b="1" dirty="0" smtClean="0"/>
              <a:t>Дорогой </a:t>
            </a:r>
            <a:r>
              <a:rPr lang="ru-RU" b="1" dirty="0"/>
              <a:t>первоклассник! 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     Сегодня </a:t>
            </a:r>
            <a:r>
              <a:rPr lang="ru-RU" b="1" dirty="0"/>
              <a:t>предлагаю тебе выполнить задание на выбор</a:t>
            </a:r>
            <a:r>
              <a:rPr lang="ru-RU" b="1" dirty="0" smtClean="0"/>
              <a:t>!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  <a:p>
            <a:r>
              <a:rPr lang="ru-RU" b="1" dirty="0">
                <a:solidFill>
                  <a:srgbClr val="FF0000"/>
                </a:solidFill>
              </a:rPr>
              <a:t>Задание №1</a:t>
            </a:r>
            <a:r>
              <a:rPr lang="ru-RU" b="1" dirty="0" smtClean="0">
                <a:solidFill>
                  <a:srgbClr val="FF0000"/>
                </a:solidFill>
              </a:rPr>
              <a:t>: </a:t>
            </a:r>
            <a:r>
              <a:rPr lang="ru-RU" b="1" dirty="0" smtClean="0"/>
              <a:t>Нарисуй </a:t>
            </a:r>
            <a:r>
              <a:rPr lang="ru-RU" b="1" dirty="0"/>
              <a:t>афишу к музыкальному спектаклю, который тебе больше всего запомнился, или к тому, который ты хотел бы посмотреть. 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или</a:t>
            </a:r>
            <a:endParaRPr lang="ru-RU" dirty="0"/>
          </a:p>
          <a:p>
            <a:r>
              <a:rPr lang="ru-RU" b="1" dirty="0">
                <a:solidFill>
                  <a:srgbClr val="FF0000"/>
                </a:solidFill>
              </a:rPr>
              <a:t>Задание №</a:t>
            </a:r>
            <a:r>
              <a:rPr lang="ru-RU" b="1" dirty="0" smtClean="0">
                <a:solidFill>
                  <a:srgbClr val="FF0000"/>
                </a:solidFill>
              </a:rPr>
              <a:t>2: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b="1" dirty="0" smtClean="0"/>
              <a:t>Составь </a:t>
            </a:r>
            <a:r>
              <a:rPr lang="ru-RU" b="1" dirty="0"/>
              <a:t>программу концерта для родителей. Не забудь включить в неё не только свои любимые песни, но и музыкальные произведения композиторов, которые тебе запомнились и понравились.</a:t>
            </a:r>
            <a:endParaRPr lang="ru-RU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                                                                                                Координаты </a:t>
            </a:r>
            <a:r>
              <a:rPr lang="ru-RU" b="1" dirty="0"/>
              <a:t>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3"/>
              </a:rPr>
              <a:t>2303000134@</a:t>
            </a:r>
            <a:r>
              <a:rPr lang="en-US" u="sng" dirty="0" err="1">
                <a:hlinkClick r:id="rId3"/>
              </a:rPr>
              <a:t>edu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tatar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4"/>
              </a:rPr>
              <a:t>roza_sayfullina@mail.ru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73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21</Words>
  <Application>Microsoft Office PowerPoint</Application>
  <PresentationFormat>Экран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NewsPrint</vt:lpstr>
      <vt:lpstr>АФИША</vt:lpstr>
      <vt:lpstr>Афиша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АФИША</dc:title>
  <dc:creator>User</dc:creator>
  <cp:lastModifiedBy>User</cp:lastModifiedBy>
  <cp:revision>2</cp:revision>
  <dcterms:created xsi:type="dcterms:W3CDTF">2020-05-13T18:13:43Z</dcterms:created>
  <dcterms:modified xsi:type="dcterms:W3CDTF">2020-05-13T18:24:48Z</dcterms:modified>
</cp:coreProperties>
</file>