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hyperlink" Target="https://ru.wikipedia.org/wiki/%D0%A4%D0%B8%D0%BB%D0%BE%D0%BB%D0%BE%D0%B3%D0%B8%D1%8F" TargetMode="External" /><Relationship Id="rId7" Type="http://schemas.openxmlformats.org/officeDocument/2006/relationships/hyperlink" Target="https://ru.wikipedia.org/wiki/%D0%A1%D0%B8%D0%BB%D1%8C%D0%BC%D0%B0%D1%80%D0%B8%D0%BB%D0%BB%D0%B8%D0%BE%D0%BD" TargetMode="External" /><Relationship Id="rId2" Type="http://schemas.openxmlformats.org/officeDocument/2006/relationships/hyperlink" Target="https://ru.wikipedia.org/wiki/%D0%90%D0%BD%D0%B3%D0%BB%D0%B8%D0%B9%D1%81%D0%BA%D0%B0%D1%8F_%D0%BB%D0%B8%D1%82%D0%B5%D1%80%D0%B0%D1%82%D1%83%D1%80%D0%B0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ru.wikipedia.org/wiki/%D0%92%D0%BB%D0%B0%D1%81%D1%82%D0%B5%D0%BB%D0%B8%D0%BD_%D0%BA%D0%BE%D0%BB%D0%B5%D1%86" TargetMode="External" /><Relationship Id="rId5" Type="http://schemas.openxmlformats.org/officeDocument/2006/relationships/hyperlink" Target="https://ru.wikipedia.org/wiki/%D0%A5%D0%BE%D0%B1%D0%B1%D0%B8%D1%82,_%D0%B8%D0%BB%D0%B8_%D0%A2%D1%83%D0%B4%D0%B0_%D0%B8_%D0%BE%D0%B1%D1%80%D0%B0%D1%82%D0%BD%D0%BE" TargetMode="External" /><Relationship Id="rId4" Type="http://schemas.openxmlformats.org/officeDocument/2006/relationships/hyperlink" Target="https://ru.wikipedia.org/wiki/%D0%AD%D0%BF%D0%B8%D1%87%D0%B5%D1%81%D0%BA%D0%BE%D0%B5_%D1%84%D1%8D%D0%BD%D1%82%D0%B5%D0%B7%D0%B8" TargetMode="Externa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rzamas.academy/mag/503-tolkin" TargetMode="Externa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0%BE%D0%B1%D0%B1%D0%B8%D1%82:_%D0%9D%D0%B5%D0%B6%D0%B4%D0%B0%D0%BD%D0%BD%D0%BE%D0%B5_%D0%BF%D1%83%D1%82%D0%B5%D1%88%D0%B5%D1%81%D1%82%D0%B2%D0%B8%D0%B5" TargetMode="External" /><Relationship Id="rId2" Type="http://schemas.openxmlformats.org/officeDocument/2006/relationships/hyperlink" Target="https://ru.wikipedia.org/wiki/%D0%94%D0%B6%D0%B5%D0%BA%D1%81%D0%BE%D0%BD,_%D0%9F%D0%B8%D1%82%D0%B5%D1%80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ru.wikipedia.org/wiki/%D0%A5%D0%BE%D0%B1%D0%B1%D0%B8%D1%82:_%D0%91%D0%B8%D1%82%D0%B2%D0%B0_%D0%BF%D1%8F%D1%82%D0%B8_%D0%B2%D0%BE%D0%B8%D0%BD%D1%81%D1%82%D0%B2" TargetMode="External" /><Relationship Id="rId4" Type="http://schemas.openxmlformats.org/officeDocument/2006/relationships/hyperlink" Target="https://ru.wikipedia.org/wiki/%D0%A5%D0%BE%D0%B1%D0%B1%D0%B8%D1%82:_%D0%9F%D1%83%D1%81%D1%82%D0%BE%D1%88%D1%8C_%D0%A1%D0%BC%D0%B0%D1%83%D0%B3%D0%B0" TargetMode="Externa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E%D0%BB%D1%82,_%D0%9D%D0%B8%D0%BA%D0%BE%D0%BB%D0%B0%D1%81" TargetMode="External" /><Relationship Id="rId3" Type="http://schemas.openxmlformats.org/officeDocument/2006/relationships/hyperlink" Target="https://ru.wikipedia.org/wiki/%D0%A4%D0%B8%D0%BB%D1%8C%D0%BC-%D0%B1%D0%B8%D0%BE%D0%B3%D1%80%D0%B0%D1%84%D0%B8%D1%8F" TargetMode="External" /><Relationship Id="rId7" Type="http://schemas.openxmlformats.org/officeDocument/2006/relationships/hyperlink" Target="https://ru.wikipedia.org/wiki/%D0%A2%D0%BE%D0%BB%D0%BA%D0%B8%D0%BD,_%D0%94%D0%B6%D0%BE%D0%BD_%D0%A0%D0%BE%D0%BD%D0%B0%D0%BB%D1%8C%D0%B4_%D0%A0%D1%83%D1%8D%D0%BB" TargetMode="External" /><Relationship Id="rId2" Type="http://schemas.openxmlformats.org/officeDocument/2006/relationships/hyperlink" Target="https://ru.wikipedia.org/wiki/%D0%90%D0%BD%D0%B3%D0%BB%D0%B8%D0%B9%D1%81%D0%BA%D0%B8%D0%B9_%D1%8F%D0%B7%D1%8B%D0%BA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ru.wikipedia.org/wiki/%D0%A4%D0%B8%D0%BB%D0%BE%D0%BB%D0%BE%D0%B3" TargetMode="External" /><Relationship Id="rId5" Type="http://schemas.openxmlformats.org/officeDocument/2006/relationships/hyperlink" Target="https://ru.wikipedia.org/wiki/%D0%9A%D0%B0%D1%80%D1%83%D0%BA%D0%BE%D1%81%D0%BA%D0%B8,_%D0%94%D0%BE%D0%BC%D0%B5" TargetMode="External" /><Relationship Id="rId10" Type="http://schemas.openxmlformats.org/officeDocument/2006/relationships/image" Target="../media/image2.png" /><Relationship Id="rId4" Type="http://schemas.openxmlformats.org/officeDocument/2006/relationships/hyperlink" Target="https://ru.wikipedia.org/wiki/%D0%94%D1%80%D0%B0%D0%BC%D0%B0_(%D0%B6%D0%B0%D0%BD%D1%80)" TargetMode="External" /><Relationship Id="rId9" Type="http://schemas.openxmlformats.org/officeDocument/2006/relationships/hyperlink" Target="https://ru.wikipedia.org/wiki/%D0%9A%D0%BE%D0%BB%D0%BB%D0%B8%D0%BD%D0%B7,_%D0%9B%D0%B8%D0%BB%D0%B8" TargetMode="Externa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2303000205@edu.tatar.ru" TargetMode="External" /><Relationship Id="rId2" Type="http://schemas.openxmlformats.org/officeDocument/2006/relationships/hyperlink" Target="https://kj.hdfilm.ws/3957-tolkin.html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mailto:nailja_82@mail.ru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Зарубежная сказочная и фантастическая проза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Р.Р.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Толкиен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Хоббит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Туда и обратно»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хоббитов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 точно знаете!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И фильмы серии «Властелин колец» вам тоже должны быть знакомы.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Задумывались ли вы когда-нибудь: кто все это придумал?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Между прочим, история </a:t>
            </a:r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хоббитов</a:t>
            </a:r>
            <a:r>
              <a:rPr lang="ru-RU" dirty="0"/>
              <a:t> была придумана еще </a:t>
            </a:r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1937 году</a:t>
            </a:r>
            <a:r>
              <a:rPr lang="ru-RU" dirty="0"/>
              <a:t>!!!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Ро́нальд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Ру́эл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То́лкин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(1892 - 1973)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  <a:r>
              <a:rPr lang="ru-RU" dirty="0">
                <a:hlinkClick r:id="rId2"/>
              </a:rPr>
              <a:t>английский писатель</a:t>
            </a:r>
            <a:r>
              <a:rPr lang="ru-RU" dirty="0"/>
              <a:t> и поэт, переводчик, лингвист, </a:t>
            </a:r>
            <a:r>
              <a:rPr lang="ru-RU" dirty="0">
                <a:hlinkClick r:id="rId3" tooltip="Филология"/>
              </a:rPr>
              <a:t>филолог</a:t>
            </a:r>
            <a:r>
              <a:rPr lang="ru-RU" dirty="0"/>
              <a:t>. </a:t>
            </a:r>
          </a:p>
          <a:p>
            <a:r>
              <a:rPr lang="ru-RU" dirty="0"/>
              <a:t>Профессор Оксфордского университета.</a:t>
            </a:r>
          </a:p>
          <a:p>
            <a:r>
              <a:rPr lang="ru-RU" dirty="0"/>
              <a:t> Наиболее известен как автор классических произведений «</a:t>
            </a:r>
            <a:r>
              <a:rPr lang="ru-RU" dirty="0">
                <a:hlinkClick r:id="rId4" tooltip="Эпическое фэнтези"/>
              </a:rPr>
              <a:t>высокого </a:t>
            </a:r>
            <a:r>
              <a:rPr lang="ru-RU" dirty="0" err="1">
                <a:hlinkClick r:id="rId4" tooltip="Эпическое фэнтези"/>
              </a:rPr>
              <a:t>фэнтези</a:t>
            </a:r>
            <a:r>
              <a:rPr lang="ru-RU" dirty="0"/>
              <a:t>»: «</a:t>
            </a:r>
            <a:r>
              <a:rPr lang="ru-RU" dirty="0" err="1">
                <a:hlinkClick r:id="rId5"/>
              </a:rPr>
              <a:t>Хоббит</a:t>
            </a:r>
            <a:r>
              <a:rPr lang="ru-RU" dirty="0">
                <a:hlinkClick r:id="rId5"/>
              </a:rPr>
              <a:t>, или Туда и обратно</a:t>
            </a:r>
            <a:r>
              <a:rPr lang="ru-RU" dirty="0"/>
              <a:t>», «</a:t>
            </a:r>
            <a:r>
              <a:rPr lang="ru-RU" dirty="0">
                <a:hlinkClick r:id="rId6"/>
              </a:rPr>
              <a:t>Властелин колец</a:t>
            </a:r>
            <a:r>
              <a:rPr lang="ru-RU" dirty="0"/>
              <a:t>» и «</a:t>
            </a:r>
            <a:r>
              <a:rPr lang="ru-RU" dirty="0" err="1">
                <a:hlinkClick r:id="rId7"/>
              </a:rPr>
              <a:t>Сильмариллион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\Мои документы\Загрузки\Screenshot_20200513-162521.png"/>
          <p:cNvPicPr>
            <a:picLocks noChangeAspect="1" noChangeArrowheads="1"/>
          </p:cNvPicPr>
          <p:nvPr/>
        </p:nvPicPr>
        <p:blipFill>
          <a:blip r:embed="rId8" cstate="print"/>
          <a:srcRect l="4158" t="4093" r="-1886" b="35088"/>
          <a:stretch>
            <a:fillRect/>
          </a:stretch>
        </p:blipFill>
        <p:spPr bwMode="auto">
          <a:xfrm>
            <a:off x="714348" y="1785926"/>
            <a:ext cx="4000528" cy="442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72518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вам интересны секреты этой истории, пройдите по ссылке и прочтите статью: «Как читать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Толкина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>
                <a:hlinkClick r:id="rId2"/>
              </a:rPr>
              <a:t>https://arzamas.academy/mag/503-tolkin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 вы узнаете:</a:t>
            </a:r>
          </a:p>
          <a:p>
            <a:r>
              <a:rPr lang="ru-RU" dirty="0"/>
              <a:t>С чего все началось: создание новых языков?</a:t>
            </a:r>
          </a:p>
          <a:p>
            <a:r>
              <a:rPr lang="ru-RU" dirty="0"/>
              <a:t>Как </a:t>
            </a:r>
            <a:r>
              <a:rPr lang="ru-RU" dirty="0" err="1"/>
              <a:t>Толкин</a:t>
            </a:r>
            <a:r>
              <a:rPr lang="ru-RU" dirty="0"/>
              <a:t> придумывал английскую мифологию?</a:t>
            </a:r>
          </a:p>
          <a:p>
            <a:r>
              <a:rPr lang="ru-RU" dirty="0"/>
              <a:t>Как возникли «</a:t>
            </a:r>
            <a:r>
              <a:rPr lang="ru-RU" dirty="0" err="1"/>
              <a:t>Хоббит</a:t>
            </a:r>
            <a:r>
              <a:rPr lang="ru-RU" dirty="0"/>
              <a:t>» и «Властелин колец»?</a:t>
            </a:r>
          </a:p>
          <a:p>
            <a:r>
              <a:rPr lang="ru-RU" dirty="0"/>
              <a:t>Откуда взялись дракон, кольцо и другие важные детали?</a:t>
            </a:r>
          </a:p>
          <a:p>
            <a:r>
              <a:rPr lang="ru-RU" dirty="0"/>
              <a:t>Кто такие эльфы? </a:t>
            </a:r>
          </a:p>
          <a:p>
            <a:r>
              <a:rPr lang="ru-RU" dirty="0"/>
              <a:t>Как </a:t>
            </a:r>
            <a:r>
              <a:rPr lang="ru-RU" dirty="0" err="1"/>
              <a:t>Толкина</a:t>
            </a:r>
            <a:r>
              <a:rPr lang="ru-RU" dirty="0"/>
              <a:t> переводили на русский?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Новозеландский режиссёр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Питер Джексон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экранизировал «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Хоббит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виде 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кинотрилогии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778671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800" dirty="0"/>
              <a:t>Первая часть: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Хоббит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 Нежданное путешествие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</a:t>
            </a:r>
            <a:r>
              <a:rPr lang="ru-RU" sz="2800" dirty="0"/>
              <a:t>-  2012 год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Вторая часть:</a:t>
            </a:r>
          </a:p>
          <a:p>
            <a:pPr>
              <a:buNone/>
            </a:pPr>
            <a:r>
              <a:rPr lang="ru-RU" sz="2800" dirty="0"/>
              <a:t>«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Хоббит: Пустошь Смауга"/>
              </a:rPr>
              <a:t>Хоббит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Хоббит: Пустошь Смауга"/>
              </a:rPr>
              <a:t>: Пустошь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Хоббит: Пустошь Смауга"/>
              </a:rPr>
              <a:t>Смауга</a:t>
            </a:r>
            <a:r>
              <a:rPr lang="ru-RU" sz="2800" dirty="0"/>
              <a:t>» - 2013 год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/>
              <a:t>Третья часть:</a:t>
            </a:r>
          </a:p>
          <a:p>
            <a:pPr>
              <a:buNone/>
            </a:pPr>
            <a:r>
              <a:rPr lang="ru-RU" sz="2800" dirty="0"/>
              <a:t>«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Хоббит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: Битва пяти воинств</a:t>
            </a:r>
            <a:r>
              <a:rPr lang="ru-RU" sz="2800" dirty="0"/>
              <a:t>» -  2014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Ровно год назад состоялась премьера фильма о писателе!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468630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«</a:t>
            </a:r>
            <a:r>
              <a:rPr lang="ru-RU" b="1" dirty="0" err="1"/>
              <a:t>То́лкин</a:t>
            </a:r>
            <a:r>
              <a:rPr lang="ru-RU" b="1" dirty="0"/>
              <a:t>»</a:t>
            </a:r>
            <a:r>
              <a:rPr lang="ru-RU" dirty="0"/>
              <a:t> (</a:t>
            </a:r>
            <a:r>
              <a:rPr lang="ru-RU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Tolkien</a:t>
            </a:r>
            <a:r>
              <a:rPr lang="ru-RU" dirty="0"/>
              <a:t>) — американская </a:t>
            </a:r>
            <a:r>
              <a:rPr lang="ru-RU" dirty="0">
                <a:hlinkClick r:id="rId3"/>
              </a:rPr>
              <a:t>биографическая</a:t>
            </a:r>
            <a:r>
              <a:rPr lang="ru-RU" dirty="0"/>
              <a:t> </a:t>
            </a:r>
            <a:r>
              <a:rPr lang="ru-RU" dirty="0">
                <a:hlinkClick r:id="rId4" tooltip="Драма (жанр)"/>
              </a:rPr>
              <a:t>драма</a:t>
            </a:r>
            <a:r>
              <a:rPr lang="ru-RU" dirty="0"/>
              <a:t> </a:t>
            </a:r>
            <a:r>
              <a:rPr lang="ru-RU" dirty="0">
                <a:hlinkClick r:id="rId5" tooltip="Карукоски, Доме"/>
              </a:rPr>
              <a:t>Доме </a:t>
            </a:r>
            <a:r>
              <a:rPr lang="ru-RU" dirty="0" err="1">
                <a:hlinkClick r:id="rId5" tooltip="Карукоски, Доме"/>
              </a:rPr>
              <a:t>Карукоски</a:t>
            </a:r>
            <a:r>
              <a:rPr lang="ru-RU" dirty="0"/>
              <a:t>, . Фильм рассказывает о профессоре, </a:t>
            </a:r>
            <a:r>
              <a:rPr lang="ru-RU" dirty="0">
                <a:hlinkClick r:id="rId6" tooltip="Филолог"/>
              </a:rPr>
              <a:t>филологе</a:t>
            </a:r>
            <a:r>
              <a:rPr lang="ru-RU" dirty="0"/>
              <a:t> и писателе </a:t>
            </a:r>
            <a:r>
              <a:rPr lang="ru-RU" dirty="0">
                <a:hlinkClick r:id="rId7"/>
              </a:rPr>
              <a:t>Джоне Рональде </a:t>
            </a:r>
            <a:r>
              <a:rPr lang="ru-RU" dirty="0" err="1">
                <a:hlinkClick r:id="rId7"/>
              </a:rPr>
              <a:t>Руэле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Толкине</a:t>
            </a:r>
            <a:r>
              <a:rPr lang="ru-RU" dirty="0" err="1"/>
              <a:t>.Главные</a:t>
            </a:r>
            <a:r>
              <a:rPr lang="ru-RU" dirty="0"/>
              <a:t> роли в фильме исполняют </a:t>
            </a:r>
            <a:r>
              <a:rPr lang="ru-RU" dirty="0" err="1">
                <a:hlinkClick r:id="rId8"/>
              </a:rPr>
              <a:t>Николас</a:t>
            </a:r>
            <a:r>
              <a:rPr lang="ru-RU" dirty="0">
                <a:hlinkClick r:id="rId8"/>
              </a:rPr>
              <a:t> </a:t>
            </a:r>
            <a:r>
              <a:rPr lang="ru-RU" dirty="0" err="1">
                <a:hlinkClick r:id="rId8"/>
              </a:rPr>
              <a:t>Холт</a:t>
            </a:r>
            <a:r>
              <a:rPr lang="ru-RU" dirty="0"/>
              <a:t> и </a:t>
            </a:r>
            <a:r>
              <a:rPr lang="ru-RU" dirty="0">
                <a:hlinkClick r:id="rId9"/>
              </a:rPr>
              <a:t>Лили Коллинз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C:\Documents and Settings\Админ\Мои документы\Загрузки\Screenshot_20200513-162630.png"/>
          <p:cNvPicPr>
            <a:picLocks noChangeAspect="1" noChangeArrowheads="1"/>
          </p:cNvPicPr>
          <p:nvPr/>
        </p:nvPicPr>
        <p:blipFill>
          <a:blip r:embed="rId10"/>
          <a:srcRect l="7729" t="8694" r="11110" b="25000"/>
          <a:stretch>
            <a:fillRect/>
          </a:stretch>
        </p:blipFill>
        <p:spPr bwMode="auto">
          <a:xfrm>
            <a:off x="642910" y="1857364"/>
            <a:ext cx="300039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138" y="1233714"/>
            <a:ext cx="8229600" cy="5097274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b="1" dirty="0"/>
              <a:t>Посмотреть фильм «</a:t>
            </a:r>
            <a:r>
              <a:rPr lang="ru-RU" b="1" dirty="0" err="1"/>
              <a:t>Толкин</a:t>
            </a:r>
            <a:r>
              <a:rPr lang="ru-RU" b="1" dirty="0"/>
              <a:t>» и написать отзыв: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b="1" dirty="0"/>
              <a:t> Что вы узнали из </a:t>
            </a:r>
            <a:r>
              <a:rPr lang="ru-RU" b="1"/>
              <a:t>фильма о биографии Джона Толкина?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endParaRPr lang="ru-RU"/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</a:t>
            </a: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af-ZA">
                <a:hlinkClick r:id="rId2"/>
              </a:rPr>
              <a:t>https://kj.hdfilm.ws/3957-tolkin.html</a:t>
            </a:r>
            <a:endParaRPr lang="ru-RU"/>
          </a:p>
          <a:p>
            <a:pPr marL="0" lvl="0" indent="0" algn="ctr">
              <a:spcBef>
                <a:spcPct val="0"/>
              </a:spcBef>
              <a:buNone/>
              <a:defRPr/>
            </a:pPr>
            <a:endParaRPr lang="ru-RU" dirty="0"/>
          </a:p>
          <a:p>
            <a:pPr marL="0" lvl="0" indent="0" algn="ctr">
              <a:spcBef>
                <a:spcPct val="0"/>
              </a:spcBef>
              <a:buNone/>
              <a:defRPr/>
            </a:pPr>
            <a:endParaRPr lang="ru-RU" b="1" dirty="0"/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b="1" dirty="0"/>
              <a:t>Отправить:</a:t>
            </a:r>
            <a:br>
              <a:rPr lang="ru-RU" dirty="0"/>
            </a:br>
            <a:r>
              <a:rPr lang="ru-RU" dirty="0">
                <a:hlinkClick r:id="rId3"/>
              </a:rPr>
              <a:t>2303000205</a:t>
            </a:r>
            <a:r>
              <a:rPr lang="en-US" dirty="0">
                <a:hlinkClick r:id="rId3"/>
              </a:rPr>
              <a:t>@</a:t>
            </a:r>
            <a:r>
              <a:rPr lang="en-US" dirty="0" err="1">
                <a:hlinkClick r:id="rId3"/>
              </a:rPr>
              <a:t>edu.tatar.ru</a:t>
            </a:r>
            <a:r>
              <a:rPr lang="ru-RU" dirty="0"/>
              <a:t> или 8-965-598-46-91 – </a:t>
            </a:r>
            <a:r>
              <a:rPr lang="ru-RU" dirty="0" err="1"/>
              <a:t>Хамитова</a:t>
            </a:r>
            <a:r>
              <a:rPr lang="ru-RU" dirty="0"/>
              <a:t> Альбина </a:t>
            </a:r>
            <a:r>
              <a:rPr lang="ru-RU" dirty="0" err="1"/>
              <a:t>Тимергаяновна</a:t>
            </a:r>
            <a:r>
              <a:rPr lang="ru-RU" dirty="0"/>
              <a:t> (для 6а класса)</a:t>
            </a:r>
            <a:br>
              <a:rPr lang="en-US" dirty="0"/>
            </a:br>
            <a:endParaRPr lang="ru-RU" dirty="0"/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dirty="0">
                <a:hlinkClick r:id="rId4"/>
              </a:rPr>
              <a:t>nailja_82@mail.ru</a:t>
            </a:r>
            <a:r>
              <a:rPr lang="en-US" dirty="0"/>
              <a:t> </a:t>
            </a:r>
            <a:r>
              <a:rPr lang="ru-RU" dirty="0"/>
              <a:t> или 8-906-115-34-70 –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dirty="0" err="1"/>
              <a:t>Шафигуллина</a:t>
            </a:r>
            <a:r>
              <a:rPr lang="ru-RU" dirty="0"/>
              <a:t> </a:t>
            </a:r>
            <a:r>
              <a:rPr lang="ru-RU" dirty="0" err="1"/>
              <a:t>Наиля</a:t>
            </a:r>
            <a:r>
              <a:rPr lang="ru-RU" dirty="0"/>
              <a:t> </a:t>
            </a:r>
            <a:r>
              <a:rPr lang="ru-RU" dirty="0" err="1"/>
              <a:t>Наилевна</a:t>
            </a:r>
            <a:r>
              <a:rPr lang="ru-RU" dirty="0"/>
              <a:t> (для 6б и 6в классов)</a:t>
            </a:r>
            <a:endParaRPr lang="ru-RU" sz="36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173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Зарубежная сказочная и фантастическая проза</vt:lpstr>
      <vt:lpstr>Уж хоббитов вы точно знаете!</vt:lpstr>
      <vt:lpstr>Джон Ро́нальд Ру́эл То́лкин (1892 - 1973)</vt:lpstr>
      <vt:lpstr>Если вам интересны секреты этой истории, пройдите по ссылке и прочтите статью: «Как читать Толкина?» </vt:lpstr>
      <vt:lpstr>Новозеландский режиссёр  Питер Джексон экранизировал «Хоббит» в виде кинотрилогии</vt:lpstr>
      <vt:lpstr>Ровно год назад состоялась премьера фильма о писателе!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Зарубежная сказочная и фантастическая проза</dc:title>
  <cp:lastModifiedBy>Неизвестный пользователь</cp:lastModifiedBy>
  <cp:revision>6</cp:revision>
  <dcterms:modified xsi:type="dcterms:W3CDTF">2020-05-18T12:19:11Z</dcterms:modified>
</cp:coreProperties>
</file>