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0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02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77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79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593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97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863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408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5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89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82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5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82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2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66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3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65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396555-657B-4C23-B7DA-2F6726E2CC7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1EC420-68B4-4867-A1E7-F3919F92C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6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FZh2LVMk_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nNRBjnfa-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lmiranik1971@mail.ru" TargetMode="External"/><Relationship Id="rId2" Type="http://schemas.openxmlformats.org/officeDocument/2006/relationships/hyperlink" Target="mailto:aidar1990@bk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32866" y="2239876"/>
            <a:ext cx="8574622" cy="2616199"/>
          </a:xfrm>
        </p:spPr>
        <p:txBody>
          <a:bodyPr>
            <a:noAutofit/>
          </a:bodyPr>
          <a:lstStyle/>
          <a:p>
            <a:r>
              <a:rPr lang="ru-RU" sz="3200" dirty="0" smtClean="0"/>
              <a:t>1. Вбрасывание </a:t>
            </a:r>
            <a:r>
              <a:rPr lang="ru-RU" sz="3200" dirty="0"/>
              <a:t>мяча из-за боковой линии.  Физическая нагрузка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2. Ведение </a:t>
            </a:r>
            <a:r>
              <a:rPr lang="ru-RU" sz="3200" dirty="0"/>
              <a:t>мяча в различных направлениях  активным сопротивлением защитника. Подготовка к выполнению видов испытаний и нормативов предусмотренных ВФСК (ГТО)- метание малого мяча на дальность.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1783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Перейдите по ссылке и просмотрите видео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www.youtube.com/watch?v=TFZh2LVMk_k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76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Ведение мяча в различных направлениях  активным сопротивлением защитника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Перейдите по ссылке и просмотрите видео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www.youtube.com/watch?v=RnNRBjnfa-E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94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02726"/>
            <a:ext cx="10018713" cy="1700284"/>
          </a:xfrm>
        </p:spPr>
        <p:txBody>
          <a:bodyPr/>
          <a:lstStyle/>
          <a:p>
            <a:r>
              <a:rPr lang="ru-RU" dirty="0" smtClean="0"/>
              <a:t>Выполнять Комплекс ОРУ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5039" y="477107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altLang="ru-RU" dirty="0"/>
              <a:t>Контакты: </a:t>
            </a:r>
            <a:r>
              <a:rPr lang="ru-RU" altLang="ru-RU" dirty="0" err="1"/>
              <a:t>Хакимуллин</a:t>
            </a:r>
            <a:r>
              <a:rPr lang="ru-RU" altLang="ru-RU" dirty="0"/>
              <a:t> Айдар </a:t>
            </a:r>
            <a:r>
              <a:rPr lang="ru-RU" altLang="ru-RU" dirty="0" err="1"/>
              <a:t>Маулитгараевич</a:t>
            </a:r>
            <a:endParaRPr lang="ru-RU" altLang="ru-RU" dirty="0"/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2"/>
              </a:rPr>
              <a:t>aidar1990@bk.ru</a:t>
            </a:r>
            <a:r>
              <a:rPr lang="ru-RU" altLang="ru-RU" dirty="0"/>
              <a:t> </a:t>
            </a:r>
            <a:endParaRPr lang="en-US" altLang="ru-RU" dirty="0"/>
          </a:p>
          <a:p>
            <a:pPr algn="r">
              <a:defRPr/>
            </a:pPr>
            <a:r>
              <a:rPr lang="en-US" altLang="ru-RU" dirty="0"/>
              <a:t> WhatsApp – 89600317709</a:t>
            </a:r>
          </a:p>
          <a:p>
            <a:pPr algn="r">
              <a:defRPr/>
            </a:pPr>
            <a:r>
              <a:rPr lang="ru-RU" altLang="ru-RU" dirty="0" err="1"/>
              <a:t>Минимуллин</a:t>
            </a:r>
            <a:r>
              <a:rPr lang="ru-RU" altLang="ru-RU" dirty="0"/>
              <a:t> Эльмира Николаевна</a:t>
            </a:r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3"/>
              </a:rPr>
              <a:t>elmiranik1971@mail.ru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760190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9</TotalTime>
  <Words>62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Corbel</vt:lpstr>
      <vt:lpstr>Параллакс</vt:lpstr>
      <vt:lpstr>1. Вбрасывание мяча из-за боковой линии.  Физическая нагрузка.  2. Ведение мяча в различных направлениях  активным сопротивлением защитника. Подготовка к выполнению видов испытаний и нормативов предусмотренных ВФСК (ГТО)- метание малого мяча на дальность. </vt:lpstr>
      <vt:lpstr>Перейдите по ссылке и просмотрите видео</vt:lpstr>
      <vt:lpstr>Ведение мяча в различных направлениях  активным сопротивлением защитника</vt:lpstr>
      <vt:lpstr>Домашнее задание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Вбрасывание мяча из-за боковой линии.  Физическая нагрузка. </dc:title>
  <dc:creator>АЙДАР</dc:creator>
  <cp:lastModifiedBy>АЙДАР</cp:lastModifiedBy>
  <cp:revision>2</cp:revision>
  <dcterms:created xsi:type="dcterms:W3CDTF">2020-04-19T14:46:29Z</dcterms:created>
  <dcterms:modified xsi:type="dcterms:W3CDTF">2020-04-28T19:37:05Z</dcterms:modified>
</cp:coreProperties>
</file>