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tes.google.com/site/muz050116/ucenikam-1/5-klass/pesni-dla-5-klassa/novyj-den" TargetMode="External"/><Relationship Id="rId2" Type="http://schemas.openxmlformats.org/officeDocument/2006/relationships/hyperlink" Target="https://www.youtube.com/watch?v=RuN6knvjLN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Певцы родной природы!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Э.Григ</a:t>
            </a:r>
            <a:r>
              <a:rPr lang="ru-RU" dirty="0" smtClean="0"/>
              <a:t> и </a:t>
            </a:r>
            <a:r>
              <a:rPr lang="ru-RU" dirty="0" err="1" smtClean="0"/>
              <a:t>П.Чайковский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Изучите материал урока:</a:t>
            </a:r>
          </a:p>
          <a:p>
            <a:r>
              <a:rPr lang="en-US" sz="3000" dirty="0">
                <a:hlinkClick r:id="rId2"/>
              </a:rPr>
              <a:t>https://</a:t>
            </a:r>
            <a:r>
              <a:rPr lang="en-US" sz="3000" dirty="0" smtClean="0">
                <a:hlinkClick r:id="rId2"/>
              </a:rPr>
              <a:t>www.youtube.com/watch?v=RuN6knvjLNM</a:t>
            </a:r>
            <a:endParaRPr lang="ru-RU" sz="3000" dirty="0" smtClean="0"/>
          </a:p>
          <a:p>
            <a:r>
              <a:rPr lang="ru-RU" b="1" dirty="0" smtClean="0"/>
              <a:t>Домашняя работа:</a:t>
            </a:r>
          </a:p>
          <a:p>
            <a:r>
              <a:rPr lang="ru-RU" dirty="0" smtClean="0"/>
              <a:t>1. Напишите в тетрадях тему урока.</a:t>
            </a:r>
          </a:p>
          <a:p>
            <a:pPr marL="0" indent="0">
              <a:buNone/>
            </a:pPr>
            <a:r>
              <a:rPr lang="ru-RU" i="1" dirty="0" smtClean="0"/>
              <a:t>Ответьте письменно на вопросы:</a:t>
            </a:r>
          </a:p>
          <a:p>
            <a:r>
              <a:rPr lang="ru-RU" dirty="0" smtClean="0"/>
              <a:t>1. </a:t>
            </a:r>
            <a:r>
              <a:rPr lang="ru-RU" smtClean="0"/>
              <a:t>Что общего </a:t>
            </a:r>
            <a:r>
              <a:rPr lang="ru-RU" dirty="0"/>
              <a:t>в музыке этих двух </a:t>
            </a:r>
            <a:r>
              <a:rPr lang="ru-RU" dirty="0" smtClean="0"/>
              <a:t>композиторов?</a:t>
            </a:r>
          </a:p>
          <a:p>
            <a:r>
              <a:rPr lang="ru-RU" dirty="0" smtClean="0"/>
              <a:t>2. </a:t>
            </a:r>
            <a:r>
              <a:rPr lang="ru-RU" dirty="0"/>
              <a:t>А в чем отличие</a:t>
            </a:r>
            <a:r>
              <a:rPr lang="ru-RU" dirty="0" smtClean="0"/>
              <a:t>?</a:t>
            </a:r>
          </a:p>
          <a:p>
            <a:pPr marL="0" indent="0" algn="ctr">
              <a:buNone/>
            </a:pPr>
            <a:r>
              <a:rPr lang="ru-RU" b="1" dirty="0"/>
              <a:t>Дополнительно!</a:t>
            </a:r>
            <a:r>
              <a:rPr lang="ru-RU" dirty="0"/>
              <a:t> (давай споём)</a:t>
            </a:r>
          </a:p>
          <a:p>
            <a:r>
              <a:rPr lang="ru-RU" b="1" dirty="0">
                <a:hlinkClick r:id="rId3"/>
              </a:rPr>
              <a:t>Новый день</a:t>
            </a:r>
            <a:r>
              <a:rPr lang="ru-RU" b="1" dirty="0"/>
              <a:t> (нажми на название песни – это ссылка)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520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</TotalTime>
  <Words>52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Певцы родной природы! (Э.Григ и П.Чайковский)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Певцы родной природы! (Э.Григ и П.Чайковский)</dc:title>
  <dc:creator>User</dc:creator>
  <cp:lastModifiedBy>Пользователь</cp:lastModifiedBy>
  <cp:revision>2</cp:revision>
  <dcterms:created xsi:type="dcterms:W3CDTF">2020-05-06T11:31:34Z</dcterms:created>
  <dcterms:modified xsi:type="dcterms:W3CDTF">2020-05-06T18:41:07Z</dcterms:modified>
</cp:coreProperties>
</file>