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8" r:id="rId4"/>
    <p:sldId id="266" r:id="rId5"/>
    <p:sldId id="262" r:id="rId6"/>
    <p:sldId id="258" r:id="rId7"/>
    <p:sldId id="265" r:id="rId8"/>
    <p:sldId id="269" r:id="rId9"/>
    <p:sldId id="256" r:id="rId10"/>
    <p:sldId id="257" r:id="rId11"/>
    <p:sldId id="26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9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6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7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4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8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7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4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7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E52-6207-4B74-982E-1B22E89ECF3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BFD2-D649-4BCA-A8C3-D21ADAB1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853" y="489397"/>
            <a:ext cx="10998557" cy="302056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поле. 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доблестному воину.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953814"/>
            <a:ext cx="11900078" cy="13039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изо. 2 класс.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6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8941"/>
            <a:ext cx="10515600" cy="171289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Трептов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парк. Город Берлин.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794"/>
            <a:ext cx="12192000" cy="5879205"/>
          </a:xfrm>
        </p:spPr>
      </p:pic>
    </p:spTree>
    <p:extLst>
      <p:ext uri="{BB962C8B-B14F-4D97-AF65-F5344CB8AC3E}">
        <p14:creationId xmlns:p14="http://schemas.microsoft.com/office/powerpoint/2010/main" val="62783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0" y="365125"/>
            <a:ext cx="11745532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Мамаев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урган. Город-герой Волгоград.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5289661"/>
          </a:xfrm>
        </p:spPr>
      </p:pic>
    </p:spTree>
    <p:extLst>
      <p:ext uri="{BB962C8B-B14F-4D97-AF65-F5344CB8AC3E}">
        <p14:creationId xmlns:p14="http://schemas.microsoft.com/office/powerpoint/2010/main" val="150196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66" y="365125"/>
            <a:ext cx="11829133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 Варна.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Труда. Скульптура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Автор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Зайков.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20" y="1584101"/>
            <a:ext cx="8455979" cy="5273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7" y="2150773"/>
            <a:ext cx="2968542" cy="35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365125"/>
            <a:ext cx="11835684" cy="1325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емориал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 воинам в годы ВОВ 1941 – 1945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нем фамилии воинов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варненцев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отдавших жизнь в борьбе с фашизмом.  В годы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Варненского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ушло 5470 чел, 2640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чел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вернулись с фронтов войны.</a:t>
            </a:r>
          </a:p>
        </p:txBody>
      </p:sp>
      <p:pic>
        <p:nvPicPr>
          <p:cNvPr id="4" name="Объект 3" descr="http://varna74.ru/sites/default/files/n/gallery/1823/gallery/memorial_slavy_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58" y="1429556"/>
            <a:ext cx="9105364" cy="5428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46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рисунок ко Дню Победы.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3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2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406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1410682" cy="7096259"/>
          </a:xfrm>
        </p:spPr>
      </p:pic>
    </p:spTree>
    <p:extLst>
      <p:ext uri="{BB962C8B-B14F-4D97-AF65-F5344CB8AC3E}">
        <p14:creationId xmlns:p14="http://schemas.microsoft.com/office/powerpoint/2010/main" val="13687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1825624"/>
            <a:ext cx="1186144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вид изобразительного искусства, произведения которого имеют  объёмную форму из твёрдых или пластических материалов.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скульптурное изображение на плоскости, служащей фоном.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6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999668"/>
          </a:xfrm>
        </p:spPr>
      </p:pic>
    </p:spTree>
    <p:extLst>
      <p:ext uri="{BB962C8B-B14F-4D97-AF65-F5344CB8AC3E}">
        <p14:creationId xmlns:p14="http://schemas.microsoft.com/office/powerpoint/2010/main" val="204328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403" y="-206062"/>
            <a:ext cx="13136450" cy="7064062"/>
          </a:xfrm>
        </p:spPr>
      </p:pic>
    </p:spTree>
    <p:extLst>
      <p:ext uri="{BB962C8B-B14F-4D97-AF65-F5344CB8AC3E}">
        <p14:creationId xmlns:p14="http://schemas.microsoft.com/office/powerpoint/2010/main" val="330618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4424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9397" y="-154546"/>
            <a:ext cx="12681397" cy="132652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огонь. Город-горой Москва.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5" y="1171977"/>
            <a:ext cx="10122509" cy="5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08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95</Words>
  <Application>Microsoft Office PowerPoint</Application>
  <PresentationFormat>Произвольный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Русское поле.   Памятник доблестному воину.</vt:lpstr>
      <vt:lpstr>Презентация PowerPoint</vt:lpstr>
      <vt:lpstr>Презентация PowerPoint</vt:lpstr>
      <vt:lpstr>Презентация PowerPoint</vt:lpstr>
      <vt:lpstr>Словарь</vt:lpstr>
      <vt:lpstr>Презентация PowerPoint</vt:lpstr>
      <vt:lpstr>Презентация PowerPoint</vt:lpstr>
      <vt:lpstr>Презентация PowerPoint</vt:lpstr>
      <vt:lpstr>Вечный огонь. Город-горой Москва. </vt:lpstr>
      <vt:lpstr>Трептов – парк. Город Берлин. </vt:lpstr>
      <vt:lpstr>Мамаев курган. Город-герой Волгоград. </vt:lpstr>
      <vt:lpstr>Село  Варна. Площадь Труда. Скульптура  «Слава труду» установлена в 1978 г. Автор Зайков.</vt:lpstr>
      <vt:lpstr>Мемориал погибшим воинам в годы ВОВ 1941 – 1945 г.г. На нем фамилии воинов варненцев, отдавших жизнь в борьбе с фашизмом.  В годы с Варненского района ушло 5470 чел, 2640 чел погибли, не вернулись с фронтов войны.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поле.   Памятник доблестному воину.</dc:title>
  <dc:creator>Admin</dc:creator>
  <cp:lastModifiedBy>ПК</cp:lastModifiedBy>
  <cp:revision>11</cp:revision>
  <dcterms:created xsi:type="dcterms:W3CDTF">2018-05-02T12:12:19Z</dcterms:created>
  <dcterms:modified xsi:type="dcterms:W3CDTF">2020-04-29T13:33:12Z</dcterms:modified>
</cp:coreProperties>
</file>