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sldIdLst>
    <p:sldId id="256" r:id="rId2"/>
    <p:sldId id="264" r:id="rId3"/>
    <p:sldId id="261" r:id="rId4"/>
    <p:sldId id="262" r:id="rId5"/>
    <p:sldId id="266" r:id="rId6"/>
    <p:sldId id="267" r:id="rId7"/>
    <p:sldId id="268" r:id="rId8"/>
    <p:sldId id="269" r:id="rId9"/>
    <p:sldId id="271" r:id="rId10"/>
    <p:sldId id="27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4"/>
    <p:restoredTop sz="95103"/>
  </p:normalViewPr>
  <p:slideViewPr>
    <p:cSldViewPr snapToGrid="0" snapToObjects="1">
      <p:cViewPr varScale="1">
        <p:scale>
          <a:sx n="65" d="100"/>
          <a:sy n="65" d="100"/>
        </p:scale>
        <p:origin x="876" y="78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13.05.2020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5527EBBF-1B2A-4172-A31E-75D9C246BB9F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2876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13.05.2020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063146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13.05.2020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5527EBBF-1B2A-4172-A31E-75D9C246BB9F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7733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13.05.2020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9F0A873F-4CB5-45D8-B83F-B5FD90E8894C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8948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13.05.2020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5527EBBF-1B2A-4172-A31E-75D9C246BB9F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3969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13.05.2020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7181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13.05.2020</a:t>
            </a:fld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5951529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13.05.2020</a:t>
            </a:fld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9646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13.05.2020</a:t>
            </a:fld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8681741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13.05.2020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707893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13.05.2020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2332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 smtClean="0"/>
              <a:pPr>
                <a:defRPr lang="ko-KR" altLang="en-US"/>
              </a:pPr>
              <a:t>13.05.2020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 smtClean="0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2622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1qkeL-ABtc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7.jpeg"/><Relationship Id="rId10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 dirty="0" smtClean="0"/>
              <a:t>Пройди по ссылке и прослушай видео:</a:t>
            </a:r>
          </a:p>
          <a:p>
            <a:pPr>
              <a:defRPr/>
            </a:pPr>
            <a:r>
              <a:rPr lang="en-US" altLang="en-US" dirty="0">
                <a:hlinkClick r:id="rId2"/>
              </a:rPr>
              <a:t>https://</a:t>
            </a:r>
            <a:r>
              <a:rPr lang="en-US" altLang="en-US" dirty="0" smtClean="0">
                <a:hlinkClick r:id="rId2"/>
              </a:rPr>
              <a:t>www.youtube.com/watch?v=M1qkeL-ABtc</a:t>
            </a:r>
            <a:r>
              <a:rPr lang="ru-RU" altLang="en-US" dirty="0" smtClean="0"/>
              <a:t> </a:t>
            </a:r>
          </a:p>
          <a:p>
            <a:pPr>
              <a:defRPr/>
            </a:pPr>
            <a:r>
              <a:rPr lang="ru-RU" altLang="en-US" dirty="0" smtClean="0"/>
              <a:t>или  читай 102-105 </a:t>
            </a:r>
            <a:r>
              <a:rPr lang="ru-RU" altLang="en-US" dirty="0" err="1" smtClean="0"/>
              <a:t>стр</a:t>
            </a:r>
            <a:r>
              <a:rPr lang="ru-RU" altLang="en-US" dirty="0" smtClean="0"/>
              <a:t> учебника</a:t>
            </a:r>
          </a:p>
          <a:p>
            <a:pPr>
              <a:defRPr/>
            </a:pPr>
            <a:endParaRPr lang="ru-RU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87880" y="1291947"/>
            <a:ext cx="8016240" cy="910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5400">
                <a:ln w="12700" cap="flat" cmpd="sng" algn="ctr">
                  <a:solidFill>
                    <a:schemeClr val="accent5">
                      <a:satMod val="105000"/>
                    </a:schemeClr>
                  </a:solidFill>
                  <a:prstDash val="solid"/>
                  <a:round/>
                </a:ln>
                <a:gradFill flip="xy" rotWithShape="1">
                  <a:gsLst>
                    <a:gs pos="0">
                      <a:schemeClr val="accent5">
                        <a:shade val="51000"/>
                        <a:satMod val="130000"/>
                      </a:schemeClr>
                    </a:gs>
                    <a:gs pos="80000">
                      <a:schemeClr val="accent5">
                        <a:shade val="93000"/>
                        <a:satMod val="130000"/>
                      </a:schemeClr>
                    </a:gs>
                    <a:gs pos="100000">
                      <a:schemeClr val="accent5">
                        <a:shade val="94000"/>
                        <a:satMod val="135000"/>
                      </a:schemeClr>
                    </a:gs>
                  </a:gsLst>
                  <a:lin ang="16200000" scaled="0"/>
                  <a:tileRect/>
                </a:gradFill>
                <a:effectLst>
                  <a:outerShdw blurRad="38100" dist="25400" dir="5400000" rotWithShape="0">
                    <a:srgbClr val="000000">
                      <a:alpha val="75000"/>
                    </a:srgbClr>
                  </a:outerShdw>
                </a:effectLst>
              </a:rPr>
              <a:t>Будь здоров</a:t>
            </a:r>
            <a:r>
              <a:rPr lang="en-US" altLang="ru-RU" sz="5400">
                <a:ln w="12700" cap="flat" cmpd="sng" algn="ctr">
                  <a:solidFill>
                    <a:schemeClr val="accent5">
                      <a:satMod val="105000"/>
                    </a:schemeClr>
                  </a:solidFill>
                  <a:prstDash val="solid"/>
                  <a:round/>
                </a:ln>
                <a:gradFill flip="xy" rotWithShape="1">
                  <a:gsLst>
                    <a:gs pos="0">
                      <a:schemeClr val="accent5">
                        <a:shade val="51000"/>
                        <a:satMod val="130000"/>
                      </a:schemeClr>
                    </a:gs>
                    <a:gs pos="80000">
                      <a:schemeClr val="accent5">
                        <a:shade val="93000"/>
                        <a:satMod val="130000"/>
                      </a:schemeClr>
                    </a:gs>
                    <a:gs pos="100000">
                      <a:schemeClr val="accent5">
                        <a:shade val="94000"/>
                        <a:satMod val="135000"/>
                      </a:schemeClr>
                    </a:gs>
                  </a:gsLst>
                  <a:lin ang="16200000" scaled="0"/>
                  <a:tileRect/>
                </a:gradFill>
                <a:effectLst>
                  <a:outerShdw blurRad="38100" dist="25400" dir="5400000" rotWithShape="0">
                    <a:srgbClr val="000000">
                      <a:alpha val="75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Напиши об одной народной игре, которой вы любите играть с друзьями весной и летом.(Не забудь написать, какому народу относится эта игра!)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/>
              <a:t>2303001315@ </a:t>
            </a:r>
            <a:r>
              <a:rPr lang="en-US" b="1" dirty="0" err="1"/>
              <a:t>edu</a:t>
            </a:r>
            <a:r>
              <a:rPr lang="ru-RU" b="1" dirty="0"/>
              <a:t>.</a:t>
            </a:r>
            <a:r>
              <a:rPr lang="en-US" b="1" dirty="0" err="1"/>
              <a:t>tatar</a:t>
            </a:r>
            <a:r>
              <a:rPr lang="ru-RU" b="1" dirty="0"/>
              <a:t>.</a:t>
            </a:r>
            <a:r>
              <a:rPr lang="en-US" b="1" dirty="0" err="1"/>
              <a:t>ru</a:t>
            </a:r>
            <a:r>
              <a:rPr lang="ru-RU" b="1" dirty="0"/>
              <a:t> (</a:t>
            </a:r>
            <a:r>
              <a:rPr lang="en-US" b="1" dirty="0"/>
              <a:t>C</a:t>
            </a:r>
            <a:r>
              <a:rPr lang="ru-RU" b="1" dirty="0" err="1"/>
              <a:t>абирова</a:t>
            </a:r>
            <a:r>
              <a:rPr lang="ru-RU" b="1" dirty="0"/>
              <a:t> З.Р)</a:t>
            </a:r>
            <a:endParaRPr lang="ru-RU" dirty="0"/>
          </a:p>
          <a:p>
            <a:r>
              <a:rPr lang="en-US" b="1" dirty="0" err="1"/>
              <a:t>gulina</a:t>
            </a:r>
            <a:r>
              <a:rPr lang="ru-RU" b="1" dirty="0"/>
              <a:t>99.</a:t>
            </a:r>
            <a:r>
              <a:rPr lang="en-US" b="1" dirty="0" err="1"/>
              <a:t>ildarovna</a:t>
            </a:r>
            <a:r>
              <a:rPr lang="ru-RU" b="1" dirty="0"/>
              <a:t>@</a:t>
            </a:r>
            <a:r>
              <a:rPr lang="en-US" b="1" dirty="0"/>
              <a:t>mail</a:t>
            </a:r>
            <a:r>
              <a:rPr lang="ru-RU" b="1" dirty="0"/>
              <a:t>.</a:t>
            </a:r>
            <a:r>
              <a:rPr lang="en-US" b="1" dirty="0" err="1"/>
              <a:t>ru</a:t>
            </a:r>
            <a:r>
              <a:rPr lang="ru-RU" b="1" dirty="0"/>
              <a:t> (Нуриева Г.И)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95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040285" y="310256"/>
            <a:ext cx="10111429" cy="62374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FF0000"/>
                </a:solidFill>
                <a:latin typeface="Comic Sans MS" panose="030F0702030302020204" pitchFamily="66" charset="0"/>
              </a:rPr>
              <a:t>          Личная гигиена.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5122864"/>
            <a:ext cx="8229600" cy="173513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>
                <a:latin typeface="Comic Sans MS" panose="030F0702030302020204" pitchFamily="66" charset="0"/>
              </a:rPr>
              <a:t>	Это правила, выполнение которых поможет не болеть и укрепить своё здоровье.</a:t>
            </a:r>
          </a:p>
        </p:txBody>
      </p:sp>
      <p:pic>
        <p:nvPicPr>
          <p:cNvPr id="11269" name="Picture 5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" y="0"/>
            <a:ext cx="5184775" cy="48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411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6" name="Picture 14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2205039"/>
            <a:ext cx="1374775" cy="11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Копия 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908050"/>
            <a:ext cx="1627188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295776" y="358775"/>
            <a:ext cx="44418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4400">
                <a:solidFill>
                  <a:srgbClr val="FF0000"/>
                </a:solidFill>
                <a:latin typeface="Comic Sans MS" panose="030F0702030302020204" pitchFamily="66" charset="0"/>
              </a:rPr>
              <a:t>Личная гигиена</a:t>
            </a: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7391400" y="1195389"/>
            <a:ext cx="2952750" cy="720725"/>
          </a:xfrm>
          <a:prstGeom prst="ellipse">
            <a:avLst/>
          </a:prstGeom>
          <a:solidFill>
            <a:srgbClr val="FFCCFF"/>
          </a:solidFill>
          <a:ln w="28575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>
                <a:latin typeface="Comic Sans MS" panose="030F0702030302020204" pitchFamily="66" charset="0"/>
              </a:rPr>
              <a:t>Гигиена кожи</a:t>
            </a:r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1847850" y="3644901"/>
            <a:ext cx="2952750" cy="720725"/>
          </a:xfrm>
          <a:prstGeom prst="ellipse">
            <a:avLst/>
          </a:prstGeom>
          <a:solidFill>
            <a:srgbClr val="99FF66"/>
          </a:solidFill>
          <a:ln w="28575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>
                <a:latin typeface="Comic Sans MS" panose="030F0702030302020204" pitchFamily="66" charset="0"/>
              </a:rPr>
              <a:t>Гигиена питания</a:t>
            </a:r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7391400" y="3644901"/>
            <a:ext cx="2952750" cy="720725"/>
          </a:xfrm>
          <a:prstGeom prst="ellipse">
            <a:avLst/>
          </a:prstGeom>
          <a:solidFill>
            <a:srgbClr val="6699FF"/>
          </a:solidFill>
          <a:ln w="28575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>
                <a:latin typeface="Comic Sans MS" panose="030F0702030302020204" pitchFamily="66" charset="0"/>
              </a:rPr>
              <a:t>Гигиена одежды</a:t>
            </a:r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4800601" y="4292601"/>
            <a:ext cx="2879725" cy="792163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>
                <a:latin typeface="Comic Sans MS" panose="030F0702030302020204" pitchFamily="66" charset="0"/>
              </a:rPr>
              <a:t>Гигиена воды</a:t>
            </a:r>
          </a:p>
        </p:txBody>
      </p:sp>
      <p:pic>
        <p:nvPicPr>
          <p:cNvPr id="13327" name="Picture 15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4797426"/>
            <a:ext cx="12065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2060575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9" name="Picture 17" descr="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4724401"/>
            <a:ext cx="1541463" cy="14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5300663"/>
            <a:ext cx="730250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1847850" y="1196975"/>
            <a:ext cx="2952750" cy="719138"/>
          </a:xfrm>
          <a:prstGeom prst="ellipse">
            <a:avLst/>
          </a:prstGeom>
          <a:solidFill>
            <a:srgbClr val="FFFF66"/>
          </a:solidFill>
          <a:ln w="28575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>
                <a:latin typeface="Comic Sans MS" panose="030F0702030302020204" pitchFamily="66" charset="0"/>
              </a:rPr>
              <a:t>Гигиена жилища</a:t>
            </a: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H="1" flipV="1">
            <a:off x="4800601" y="1628775"/>
            <a:ext cx="720725" cy="4318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 flipV="1">
            <a:off x="6816726" y="1628775"/>
            <a:ext cx="574675" cy="4318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H="1">
            <a:off x="4800600" y="3500439"/>
            <a:ext cx="719138" cy="433387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6743700" y="3500439"/>
            <a:ext cx="647700" cy="433387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6240463" y="3789364"/>
            <a:ext cx="0" cy="503237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7" name="Oval 25"/>
          <p:cNvSpPr>
            <a:spLocks noChangeArrowheads="1"/>
          </p:cNvSpPr>
          <p:nvPr/>
        </p:nvSpPr>
        <p:spPr bwMode="auto">
          <a:xfrm>
            <a:off x="2566989" y="2060575"/>
            <a:ext cx="1512887" cy="14414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13342" name="Oval 30"/>
          <p:cNvSpPr>
            <a:spLocks noChangeArrowheads="1"/>
          </p:cNvSpPr>
          <p:nvPr/>
        </p:nvSpPr>
        <p:spPr bwMode="auto">
          <a:xfrm>
            <a:off x="2424114" y="4797425"/>
            <a:ext cx="1512887" cy="14414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13343" name="Oval 31"/>
          <p:cNvSpPr>
            <a:spLocks noChangeArrowheads="1"/>
          </p:cNvSpPr>
          <p:nvPr/>
        </p:nvSpPr>
        <p:spPr bwMode="auto">
          <a:xfrm>
            <a:off x="5448300" y="5157788"/>
            <a:ext cx="1512888" cy="14414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13344" name="Oval 32"/>
          <p:cNvSpPr>
            <a:spLocks noChangeArrowheads="1"/>
          </p:cNvSpPr>
          <p:nvPr/>
        </p:nvSpPr>
        <p:spPr bwMode="auto">
          <a:xfrm>
            <a:off x="8112125" y="2060575"/>
            <a:ext cx="1512888" cy="14414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13345" name="Oval 33"/>
          <p:cNvSpPr>
            <a:spLocks noChangeArrowheads="1"/>
          </p:cNvSpPr>
          <p:nvPr/>
        </p:nvSpPr>
        <p:spPr bwMode="auto">
          <a:xfrm>
            <a:off x="8112125" y="4724400"/>
            <a:ext cx="1512888" cy="14414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57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animBg="1"/>
      <p:bldP spid="13323" grpId="0" animBg="1"/>
      <p:bldP spid="13324" grpId="0" animBg="1"/>
      <p:bldP spid="13325" grpId="0" animBg="1"/>
      <p:bldP spid="13325" grpId="1" animBg="1"/>
      <p:bldP spid="13320" grpId="0" animBg="1"/>
      <p:bldP spid="13337" grpId="0" animBg="1"/>
      <p:bldP spid="13342" grpId="0" animBg="1"/>
      <p:bldP spid="13343" grpId="0" animBg="1"/>
      <p:bldP spid="13344" grpId="0" animBg="1"/>
      <p:bldP spid="133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4968876"/>
            <a:ext cx="8229600" cy="20605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>
                <a:solidFill>
                  <a:srgbClr val="416400"/>
                </a:solidFill>
                <a:latin typeface="Comic Sans MS" panose="030F0702030302020204" pitchFamily="66" charset="0"/>
              </a:rPr>
              <a:t>Какие предметы у каждого человека должны быть личными, а какими могут пользоваться все члены семьи?</a:t>
            </a:r>
          </a:p>
        </p:txBody>
      </p:sp>
      <p:grpSp>
        <p:nvGrpSpPr>
          <p:cNvPr id="17422" name="Group 14"/>
          <p:cNvGrpSpPr>
            <a:grpSpLocks/>
          </p:cNvGrpSpPr>
          <p:nvPr/>
        </p:nvGrpSpPr>
        <p:grpSpPr bwMode="auto">
          <a:xfrm>
            <a:off x="1992314" y="549275"/>
            <a:ext cx="8262937" cy="4591050"/>
            <a:chOff x="295" y="346"/>
            <a:chExt cx="5205" cy="2892"/>
          </a:xfrm>
        </p:grpSpPr>
        <p:pic>
          <p:nvPicPr>
            <p:cNvPr id="17418" name="Picture 10" descr="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346"/>
              <a:ext cx="1319" cy="1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3" name="Picture 5" descr="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91"/>
              <a:ext cx="1111" cy="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4" name="Picture 6" descr="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391"/>
              <a:ext cx="1361" cy="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5" name="Picture 7" descr="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391"/>
              <a:ext cx="698" cy="1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6" name="Picture 8" descr="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525"/>
              <a:ext cx="557" cy="1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7" name="Picture 9" descr="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1525"/>
              <a:ext cx="821" cy="1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9" name="Picture 11" descr="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1525"/>
              <a:ext cx="953" cy="1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0" name="Picture 12" descr="1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1616"/>
              <a:ext cx="1064" cy="1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1" name="Picture 13" descr="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1979"/>
              <a:ext cx="1259" cy="1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2113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16" name="Group 16"/>
          <p:cNvGrpSpPr>
            <a:grpSpLocks/>
          </p:cNvGrpSpPr>
          <p:nvPr/>
        </p:nvGrpSpPr>
        <p:grpSpPr bwMode="auto">
          <a:xfrm>
            <a:off x="1919289" y="1341439"/>
            <a:ext cx="3419475" cy="5159375"/>
            <a:chOff x="249" y="845"/>
            <a:chExt cx="2154" cy="3250"/>
          </a:xfrm>
        </p:grpSpPr>
        <p:pic>
          <p:nvPicPr>
            <p:cNvPr id="25602" name="Picture 2" descr="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976"/>
              <a:ext cx="1319" cy="1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04" name="Picture 4" descr="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344"/>
              <a:ext cx="1111" cy="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05" name="Picture 5" descr="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341"/>
              <a:ext cx="1361" cy="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09" name="Picture 9" descr="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845"/>
              <a:ext cx="953" cy="1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17" name="Group 17"/>
          <p:cNvGrpSpPr>
            <a:grpSpLocks/>
          </p:cNvGrpSpPr>
          <p:nvPr/>
        </p:nvGrpSpPr>
        <p:grpSpPr bwMode="auto">
          <a:xfrm>
            <a:off x="6888163" y="1268413"/>
            <a:ext cx="3344862" cy="5021262"/>
            <a:chOff x="3379" y="799"/>
            <a:chExt cx="2107" cy="3163"/>
          </a:xfrm>
        </p:grpSpPr>
        <p:pic>
          <p:nvPicPr>
            <p:cNvPr id="25611" name="Picture 11" descr="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2840"/>
              <a:ext cx="1122" cy="1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07" name="Picture 7" descr="1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2614"/>
              <a:ext cx="557" cy="1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08" name="Picture 8" descr="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981"/>
              <a:ext cx="821" cy="1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1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1797"/>
              <a:ext cx="1064" cy="1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06" name="Picture 6" descr="1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799"/>
              <a:ext cx="698" cy="1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3143251" y="549275"/>
            <a:ext cx="1730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>
                <a:solidFill>
                  <a:srgbClr val="FF0000"/>
                </a:solidFill>
                <a:latin typeface="Comic Sans MS" panose="030F0702030302020204" pitchFamily="66" charset="0"/>
              </a:rPr>
              <a:t>Личные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7319964" y="549275"/>
            <a:ext cx="2276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>
                <a:solidFill>
                  <a:srgbClr val="FF0000"/>
                </a:solidFill>
                <a:latin typeface="Comic Sans MS" panose="030F0702030302020204" pitchFamily="66" charset="0"/>
              </a:rPr>
              <a:t>Для семьи</a:t>
            </a: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6024564" y="333376"/>
            <a:ext cx="71437" cy="63357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049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Помни!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altLang="ru-RU" dirty="0">
                <a:latin typeface="Comic Sans MS" panose="030F0702030302020204" pitchFamily="66" charset="0"/>
              </a:rPr>
              <a:t>В сутки вы должны спать </a:t>
            </a:r>
          </a:p>
          <a:p>
            <a:pPr marL="609600" indent="-609600">
              <a:buNone/>
            </a:pPr>
            <a:r>
              <a:rPr lang="ru-RU" altLang="ru-RU" dirty="0">
                <a:latin typeface="Comic Sans MS" panose="030F0702030302020204" pitchFamily="66" charset="0"/>
              </a:rPr>
              <a:t>	не менее 8-9 часов.</a:t>
            </a:r>
          </a:p>
          <a:p>
            <a:pPr marL="609600" indent="-609600">
              <a:buFontTx/>
              <a:buAutoNum type="arabicPeriod" startAt="2"/>
            </a:pPr>
            <a:r>
              <a:rPr lang="ru-RU" altLang="ru-RU" dirty="0">
                <a:latin typeface="Comic Sans MS" panose="030F0702030302020204" pitchFamily="66" charset="0"/>
              </a:rPr>
              <a:t>Кушать надо примерно в одно </a:t>
            </a:r>
          </a:p>
          <a:p>
            <a:pPr marL="609600" indent="-609600">
              <a:buNone/>
            </a:pPr>
            <a:r>
              <a:rPr lang="ru-RU" altLang="ru-RU" dirty="0">
                <a:latin typeface="Comic Sans MS" panose="030F0702030302020204" pitchFamily="66" charset="0"/>
              </a:rPr>
              <a:t>	и то же время 4-5 раз в день, но никак не реже 3-ёх раз.</a:t>
            </a:r>
          </a:p>
          <a:p>
            <a:pPr marL="609600" indent="-609600">
              <a:buFontTx/>
              <a:buAutoNum type="arabicPeriod" startAt="3"/>
            </a:pPr>
            <a:r>
              <a:rPr lang="ru-RU" altLang="ru-RU" dirty="0">
                <a:latin typeface="Comic Sans MS" panose="030F0702030302020204" pitchFamily="66" charset="0"/>
              </a:rPr>
              <a:t>Проводить на свежем воздухе не меньше 2-ух часов в день.</a:t>
            </a:r>
          </a:p>
          <a:p>
            <a:pPr marL="609600" indent="-609600">
              <a:buFontTx/>
              <a:buAutoNum type="arabicPeriod" startAt="3"/>
            </a:pPr>
            <a:r>
              <a:rPr lang="ru-RU" altLang="ru-RU" dirty="0">
                <a:latin typeface="Comic Sans MS" panose="030F0702030302020204" pitchFamily="66" charset="0"/>
              </a:rPr>
              <a:t>Чередовать учёбу или работу с отдыхом.</a:t>
            </a:r>
          </a:p>
          <a:p>
            <a:pPr marL="609600" indent="-609600">
              <a:buFontTx/>
              <a:buAutoNum type="arabicPeriod" startAt="3"/>
            </a:pPr>
            <a:r>
              <a:rPr lang="ru-RU" alt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Побольше </a:t>
            </a:r>
            <a:r>
              <a:rPr lang="ru-RU" alt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двигаться, меньше сидеть на телефонах, компьютере, планшетах! </a:t>
            </a:r>
            <a:endParaRPr lang="ru-RU" alt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609600" indent="-609600">
              <a:buFontTx/>
              <a:buAutoNum type="arabicPeriod" startAt="3"/>
            </a:pPr>
            <a:endParaRPr lang="ru-RU" altLang="ru-RU" dirty="0">
              <a:latin typeface="Comic Sans MS" panose="030F0702030302020204" pitchFamily="66" charset="0"/>
            </a:endParaRPr>
          </a:p>
          <a:p>
            <a:pPr marL="609600" indent="-609600">
              <a:buNone/>
            </a:pPr>
            <a:endParaRPr lang="ru-RU" altLang="ru-RU" dirty="0">
              <a:latin typeface="Comic Sans MS" panose="030F0702030302020204" pitchFamily="66" charset="0"/>
            </a:endParaRPr>
          </a:p>
          <a:p>
            <a:pPr marL="609600" indent="-609600">
              <a:buFontTx/>
              <a:buAutoNum type="arabicPeriod"/>
            </a:pPr>
            <a:endParaRPr lang="ru-RU" altLang="ru-RU" dirty="0">
              <a:latin typeface="Comic Sans MS" panose="030F0702030302020204" pitchFamily="66" charset="0"/>
            </a:endParaRPr>
          </a:p>
        </p:txBody>
      </p:sp>
      <p:pic>
        <p:nvPicPr>
          <p:cNvPr id="15364" name="Picture 4" descr="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96225" y="549275"/>
            <a:ext cx="1962150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3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113</Words>
  <Application>Microsoft Office PowerPoint</Application>
  <PresentationFormat>Широкоэкранный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Личная гигиена.</vt:lpstr>
      <vt:lpstr>Презентация PowerPoint</vt:lpstr>
      <vt:lpstr>Презентация PowerPoint</vt:lpstr>
      <vt:lpstr>Презентация PowerPoint</vt:lpstr>
      <vt:lpstr>Помни!</vt:lpstr>
      <vt:lpstr>Домашнее задание:</vt:lpstr>
    </vt:vector>
  </TitlesOfParts>
  <Manager/>
  <Company>HP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usr</dc:creator>
  <cp:lastModifiedBy>Пользователь</cp:lastModifiedBy>
  <cp:revision>7</cp:revision>
  <dcterms:created xsi:type="dcterms:W3CDTF">2020-04-20T17:42:31Z</dcterms:created>
  <dcterms:modified xsi:type="dcterms:W3CDTF">2020-05-13T13:54:49Z</dcterms:modified>
  <cp:version>0906.0100.01</cp:version>
</cp:coreProperties>
</file>