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54959-65C0-4A43-A881-E541F60EDF5D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A6CB3-DA88-4A86-A5FB-67E0985FCE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54959-65C0-4A43-A881-E541F60EDF5D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A6CB3-DA88-4A86-A5FB-67E0985FCE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54959-65C0-4A43-A881-E541F60EDF5D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A6CB3-DA88-4A86-A5FB-67E0985FCEDA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54959-65C0-4A43-A881-E541F60EDF5D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A6CB3-DA88-4A86-A5FB-67E0985FCED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54959-65C0-4A43-A881-E541F60EDF5D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A6CB3-DA88-4A86-A5FB-67E0985FCE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54959-65C0-4A43-A881-E541F60EDF5D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A6CB3-DA88-4A86-A5FB-67E0985FCEDA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54959-65C0-4A43-A881-E541F60EDF5D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A6CB3-DA88-4A86-A5FB-67E0985FCE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54959-65C0-4A43-A881-E541F60EDF5D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A6CB3-DA88-4A86-A5FB-67E0985FCE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54959-65C0-4A43-A881-E541F60EDF5D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A6CB3-DA88-4A86-A5FB-67E0985FCE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54959-65C0-4A43-A881-E541F60EDF5D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A6CB3-DA88-4A86-A5FB-67E0985FCEDA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54959-65C0-4A43-A881-E541F60EDF5D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A6CB3-DA88-4A86-A5FB-67E0985FCEDA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D854959-65C0-4A43-A881-E541F60EDF5D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9C7A6CB3-DA88-4A86-A5FB-67E0985FCEDA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476673"/>
            <a:ext cx="7918648" cy="3123778"/>
          </a:xfrm>
        </p:spPr>
        <p:txBody>
          <a:bodyPr>
            <a:normAutofit fontScale="90000"/>
          </a:bodyPr>
          <a:lstStyle/>
          <a:p>
            <a:r>
              <a:rPr lang="ru-RU" dirty="0"/>
              <a:t>Культура татар и народов Волго-Уральского региона</a:t>
            </a:r>
            <a:r>
              <a:rPr lang="ru-RU" b="1" dirty="0"/>
              <a:t> </a:t>
            </a:r>
            <a:r>
              <a:rPr lang="ru-RU" dirty="0"/>
              <a:t>во второй половине XVI – XVII в. Повседневная жизнь населения</a:t>
            </a:r>
            <a:r>
              <a:rPr lang="ru-RU" dirty="0" smtClean="0"/>
              <a:t>. Повторение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5446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358641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Пройдите в  </a:t>
            </a:r>
            <a:r>
              <a:rPr lang="ru-RU" dirty="0" err="1" smtClean="0">
                <a:solidFill>
                  <a:schemeClr val="tx1"/>
                </a:solidFill>
              </a:rPr>
              <a:t>ЯКласс</a:t>
            </a:r>
            <a:r>
              <a:rPr lang="ru-RU" dirty="0" smtClean="0">
                <a:solidFill>
                  <a:schemeClr val="tx1"/>
                </a:solidFill>
              </a:rPr>
              <a:t> и выполните тест по культуре ( тест будет доступен 18.05.20.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/>
              <a:t>попыток 1 </a:t>
            </a:r>
            <a:br>
              <a:rPr lang="ru-RU" dirty="0" smtClean="0"/>
            </a:br>
            <a:r>
              <a:rPr lang="ru-RU" dirty="0" smtClean="0"/>
              <a:t>время 20 минут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0294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До 1917 года роль образовательных учреждений выполняли </a:t>
            </a:r>
            <a:r>
              <a:rPr lang="ru-RU" dirty="0" smtClean="0">
                <a:solidFill>
                  <a:srgbClr val="FF0000"/>
                </a:solidFill>
              </a:rPr>
              <a:t>медресе. </a:t>
            </a:r>
            <a:r>
              <a:rPr lang="ru-RU" dirty="0" smtClean="0"/>
              <a:t>Медресе были при мечетях.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Образование у татар  в 17 веке</a:t>
            </a:r>
            <a:endParaRPr lang="ru-RU" dirty="0"/>
          </a:p>
        </p:txBody>
      </p:sp>
      <p:pic>
        <p:nvPicPr>
          <p:cNvPr id="1026" name="Picture 2" descr="C:\Users\Светлана\Desktop\zEfyw2Efay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789040"/>
            <a:ext cx="4536504" cy="2811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3639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Срубная изба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Жилище</a:t>
            </a:r>
            <a:endParaRPr lang="ru-RU" dirty="0"/>
          </a:p>
        </p:txBody>
      </p:sp>
      <p:pic>
        <p:nvPicPr>
          <p:cNvPr id="2050" name="Picture 2" descr="C:\Users\Светлана\Desktop\image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772816"/>
            <a:ext cx="8665751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0743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Были рукописные книги. Устное народное творчество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Литература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9060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Светлана\Desktop\a8076bc46deb6d4a87325b71732b3632b806497c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9" y="1730064"/>
            <a:ext cx="6624735" cy="4396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Одежда татар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00844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17</TotalTime>
  <Words>53</Words>
  <Application>Microsoft Office PowerPoint</Application>
  <PresentationFormat>Экран (4:3)</PresentationFormat>
  <Paragraphs>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Волна</vt:lpstr>
      <vt:lpstr>Культура татар и народов Волго-Уральского региона во второй половине XVI – XVII в. Повседневная жизнь населения. Повторение</vt:lpstr>
      <vt:lpstr>Пройдите в  ЯКласс и выполните тест по культуре ( тест будет доступен 18.05.20. попыток 1  время 20 минут</vt:lpstr>
      <vt:lpstr>Образование у татар  в 17 веке</vt:lpstr>
      <vt:lpstr>Жилище</vt:lpstr>
      <vt:lpstr>Литература</vt:lpstr>
      <vt:lpstr>Одежда татар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Культура татар и народов Волго-Уральского региона во второй половине XVI – XVII в. Повседневная жизнь населения. Повторение</dc:title>
  <dc:creator>Светлана</dc:creator>
  <cp:lastModifiedBy>Светлана</cp:lastModifiedBy>
  <cp:revision>2</cp:revision>
  <dcterms:created xsi:type="dcterms:W3CDTF">2020-05-14T06:48:34Z</dcterms:created>
  <dcterms:modified xsi:type="dcterms:W3CDTF">2020-05-14T07:06:28Z</dcterms:modified>
</cp:coreProperties>
</file>