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9A971-9F83-4E5A-85CA-987A367C38FB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EB867-C962-4D8E-A11D-1AB7B8ABAA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gbNXQyhqUegv4fbn9" TargetMode="External"/><Relationship Id="rId2" Type="http://schemas.openxmlformats.org/officeDocument/2006/relationships/hyperlink" Target="https://videouroki.net/video/55-sostav-stroenie-i-proiskhozhdenie-solnechnoj-sistemy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Состав, строение и происхождение Солнечной системы. Планеты и малые тела Солнечной системы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996952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 урок: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https://videouroki.net/video/55-sostav-stroenie-i-proiskhozhdenie-solnechnoj-sistemy.html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Выполнить тест (открыт  с 11.00 до 12.00)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https://forms.gle/gbNXQyhqUegv4fbn9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Тема: Состав, строение и происхождение Солнечной системы. Планеты и малые тела Солнечной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Состав, строение и происхождение Солнечной системы. Планеты и малые тела Солнечной системы</dc:title>
  <dc:creator>ильшат</dc:creator>
  <cp:lastModifiedBy>ильшат</cp:lastModifiedBy>
  <cp:revision>1</cp:revision>
  <dcterms:created xsi:type="dcterms:W3CDTF">2020-05-17T11:01:25Z</dcterms:created>
  <dcterms:modified xsi:type="dcterms:W3CDTF">2020-05-17T11:08:59Z</dcterms:modified>
</cp:coreProperties>
</file>