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9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DF7C-3882-42BC-828D-19E56C02CFB0}" type="datetimeFigureOut">
              <a:rPr lang="ru-RU" smtClean="0"/>
              <a:pPr/>
              <a:t>13.05.2020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B849-FC18-42F2-ABAF-C59465CF8D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sXEr44m7p4" TargetMode="External"/><Relationship Id="rId2" Type="http://schemas.openxmlformats.org/officeDocument/2006/relationships/hyperlink" Target="https://www.youtube.com/watch?v=P5q0VsWQIVo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2303000164@edu.tatar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0"/>
            <a:ext cx="7529538" cy="3100409"/>
          </a:xfrm>
        </p:spPr>
        <p:txBody>
          <a:bodyPr>
            <a:noAutofit/>
          </a:bodyPr>
          <a:lstStyle/>
          <a:p>
            <a:pPr algn="just"/>
            <a:r>
              <a:rPr lang="ru-RU" sz="2400" b="1" dirty="0" smtClean="0"/>
              <a:t>Повторение по теме </a:t>
            </a:r>
            <a:r>
              <a:rPr lang="ru-RU" sz="2400" b="1" dirty="0" smtClean="0"/>
              <a:t>«</a:t>
            </a:r>
            <a:r>
              <a:rPr lang="ru-RU" sz="2400" b="1" dirty="0" smtClean="0"/>
              <a:t>Соотношения между сторонами и углами </a:t>
            </a:r>
            <a:r>
              <a:rPr lang="ru-RU" sz="2400" b="1" dirty="0" smtClean="0"/>
              <a:t>треугольника. </a:t>
            </a:r>
            <a:r>
              <a:rPr lang="ru-RU" sz="2400" b="1" dirty="0" smtClean="0"/>
              <a:t>Длина окружности и площадь </a:t>
            </a:r>
            <a:r>
              <a:rPr lang="ru-RU" sz="2400" b="1" dirty="0" smtClean="0"/>
              <a:t>круга» </a:t>
            </a:r>
            <a:r>
              <a:rPr lang="en-US" sz="2400" smtClean="0">
                <a:hlinkClick r:id="rId2"/>
              </a:rPr>
              <a:t>https://www.youtube.com/watch?v=P5q0VsWQIVo</a:t>
            </a:r>
            <a:r>
              <a:rPr lang="ru-RU" sz="2400" smtClean="0"/>
              <a:t> </a:t>
            </a:r>
            <a:r>
              <a:rPr lang="ru-RU" sz="2400" b="1" dirty="0" smtClean="0"/>
              <a:t>»</a:t>
            </a:r>
            <a:r>
              <a:rPr lang="ru-RU" sz="2400" b="1" u="sng" dirty="0" smtClean="0">
                <a:hlinkClick r:id="rId3"/>
              </a:rPr>
              <a:t>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r>
              <a:rPr lang="ru-RU" sz="2400" b="1" dirty="0" smtClean="0"/>
              <a:t>подготовка к ОГЭ по индивидуальной траектории устранения пробелов, индивидуальные консультации.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b="1" dirty="0" smtClean="0"/>
              <a:t>Домашняя работа:  майские варианты на сайте «Решу ОГЭ», вариант №2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714752"/>
            <a:ext cx="6772300" cy="19240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Обратная связь: </a:t>
            </a: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>Ганиева </a:t>
            </a:r>
            <a:r>
              <a:rPr lang="ru-RU" sz="8600" b="1" dirty="0" err="1" smtClean="0">
                <a:solidFill>
                  <a:schemeClr val="tx1"/>
                </a:solidFill>
              </a:rPr>
              <a:t>Эльмира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err="1" smtClean="0">
                <a:solidFill>
                  <a:schemeClr val="tx1"/>
                </a:solidFill>
              </a:rPr>
              <a:t>Равильевна</a:t>
            </a:r>
            <a:r>
              <a:rPr lang="ru-RU" sz="8600" b="1" dirty="0" smtClean="0">
                <a:solidFill>
                  <a:schemeClr val="tx1"/>
                </a:solidFill>
              </a:rPr>
              <a:t> </a:t>
            </a:r>
            <a:r>
              <a:rPr lang="ru-RU" sz="8600" b="1" dirty="0" smtClean="0">
                <a:solidFill>
                  <a:schemeClr val="tx1"/>
                </a:solidFill>
                <a:hlinkClick r:id="rId4"/>
              </a:rPr>
              <a:t>2303000164@edu.tatar.ru</a:t>
            </a:r>
            <a:endParaRPr lang="ru-RU" sz="8600" b="1" dirty="0" smtClean="0">
              <a:solidFill>
                <a:schemeClr val="tx1"/>
              </a:solidFill>
            </a:endParaRPr>
          </a:p>
          <a:p>
            <a:pPr algn="l"/>
            <a:r>
              <a:rPr lang="ru-RU" sz="8600" b="1" dirty="0" smtClean="0">
                <a:solidFill>
                  <a:schemeClr val="tx1"/>
                </a:solidFill>
              </a:rPr>
              <a:t/>
            </a:r>
            <a:br>
              <a:rPr lang="ru-RU" sz="8600" b="1" dirty="0" smtClean="0">
                <a:solidFill>
                  <a:schemeClr val="tx1"/>
                </a:solidFill>
              </a:rPr>
            </a:b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Ханова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Аниса </a:t>
            </a:r>
            <a:r>
              <a:rPr lang="ru-RU" sz="8600" b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Ильсуровна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Google </a:t>
            </a:r>
            <a:r>
              <a:rPr lang="ru-RU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</a:t>
            </a:r>
            <a:r>
              <a:rPr lang="en-US" sz="8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2hgype4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Повторение по теме «Соотношения между сторонами и углами треугольника. Длина окружности и площадь круга» https://www.youtube.com/watch?v=P5q0VsWQIVo »   подготовка к ОГЭ по индивидуальной траектории устранения пробелов, индивидуальные консультации. Домашняя работа:  майские варианты на сайте «Решу ОГЭ», вариант №2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Контрольная работа № 6 по теме «Множества. Логика»   https://infourok.ru/kontrolnaya-rabota-po-algebretema-mnozhestva-logika-klass-2921530.html</dc:title>
  <dc:creator>моу сош №3</dc:creator>
  <cp:lastModifiedBy>1</cp:lastModifiedBy>
  <cp:revision>8</cp:revision>
  <dcterms:created xsi:type="dcterms:W3CDTF">2020-03-27T10:44:51Z</dcterms:created>
  <dcterms:modified xsi:type="dcterms:W3CDTF">2020-05-13T14:08:49Z</dcterms:modified>
</cp:coreProperties>
</file>