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resh.edu.ru/subject/lesson/2064/main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Урок-обобщение «Органическая химия»</a:t>
            </a:r>
          </a:p>
        </p:txBody>
      </p:sp>
    </p:spTree>
    <p:extLst>
      <p:ext uri="{BB962C8B-B14F-4D97-AF65-F5344CB8AC3E}">
        <p14:creationId xmlns:p14="http://schemas.microsoft.com/office/powerpoint/2010/main" val="951734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435280" cy="4525963"/>
          </a:xfrm>
        </p:spPr>
        <p:txBody>
          <a:bodyPr/>
          <a:lstStyle/>
          <a:p>
            <a:r>
              <a:rPr lang="ru-RU" dirty="0" smtClean="0"/>
              <a:t>Посмотрите </a:t>
            </a:r>
            <a:r>
              <a:rPr lang="ru-RU" dirty="0" err="1" smtClean="0"/>
              <a:t>видеоурок</a:t>
            </a:r>
            <a:r>
              <a:rPr lang="ru-RU" dirty="0" smtClean="0"/>
              <a:t>: </a:t>
            </a:r>
            <a:r>
              <a:rPr lang="ru-RU" dirty="0">
                <a:hlinkClick r:id="rId2"/>
              </a:rPr>
              <a:t>https://resh.edu.ru/subject/lesson/2064/main</a:t>
            </a:r>
            <a:r>
              <a:rPr lang="ru-RU" dirty="0" smtClean="0">
                <a:hlinkClick r:id="rId2"/>
              </a:rPr>
              <a:t>/</a:t>
            </a:r>
            <a:endParaRPr lang="ru-RU" dirty="0" smtClean="0"/>
          </a:p>
          <a:p>
            <a:r>
              <a:rPr lang="ru-RU" dirty="0" smtClean="0"/>
              <a:t>Выполните </a:t>
            </a:r>
            <a:r>
              <a:rPr lang="ru-RU" dirty="0" smtClean="0"/>
              <a:t>задания на: </a:t>
            </a:r>
          </a:p>
          <a:p>
            <a:r>
              <a:rPr lang="ru-RU" dirty="0" smtClean="0"/>
              <a:t>с</a:t>
            </a:r>
            <a:r>
              <a:rPr lang="ru-RU" dirty="0" smtClean="0"/>
              <a:t>. 199 </a:t>
            </a:r>
            <a:r>
              <a:rPr lang="ru-RU" dirty="0" smtClean="0"/>
              <a:t>в.4,</a:t>
            </a:r>
            <a:r>
              <a:rPr lang="en-US" dirty="0" smtClean="0"/>
              <a:t> </a:t>
            </a:r>
            <a:endParaRPr lang="ru-RU" dirty="0" smtClean="0"/>
          </a:p>
          <a:p>
            <a:r>
              <a:rPr lang="ru-RU" dirty="0" smtClean="0"/>
              <a:t>с</a:t>
            </a:r>
            <a:r>
              <a:rPr lang="ru-RU" dirty="0"/>
              <a:t>. </a:t>
            </a:r>
            <a:r>
              <a:rPr lang="ru-RU"/>
              <a:t>191 </a:t>
            </a:r>
            <a:r>
              <a:rPr lang="ru-RU" smtClean="0"/>
              <a:t>в.3,</a:t>
            </a:r>
            <a:endParaRPr lang="ru-RU" dirty="0" smtClean="0"/>
          </a:p>
          <a:p>
            <a:r>
              <a:rPr lang="ru-RU" smtClean="0"/>
              <a:t>с</a:t>
            </a:r>
            <a:r>
              <a:rPr lang="ru-RU" dirty="0" smtClean="0"/>
              <a:t>. </a:t>
            </a:r>
            <a:r>
              <a:rPr lang="ru-RU" dirty="0"/>
              <a:t>195 в.6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29990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32</Words>
  <Application>Microsoft Office PowerPoint</Application>
  <PresentationFormat>Экран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Урок-обобщение «Органическая химия»</vt:lpstr>
      <vt:lpstr>Задание: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Урок-обобщение «Органическая химия»</dc:title>
  <cp:lastModifiedBy>Admin</cp:lastModifiedBy>
  <cp:revision>2</cp:revision>
  <dcterms:modified xsi:type="dcterms:W3CDTF">2020-05-06T14:18:57Z</dcterms:modified>
</cp:coreProperties>
</file>