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BC89-2FB1-41F2-9C5B-3E61234B402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9EA1-503B-4182-9B24-82BD2852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6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ZTNtTgI20A" TargetMode="External"/><Relationship Id="rId2" Type="http://schemas.openxmlformats.org/officeDocument/2006/relationships/hyperlink" Target="https://youtu.be/nk-ZHTe1pV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1ASopUGApY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737"/>
            <a:ext cx="8654216" cy="48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654216" cy="1440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правила личной гигиены.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всплывание.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32601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и правила личной гигиены.</a:t>
            </a:r>
            <a:r>
              <a:rPr lang="en-US" sz="2400" dirty="0">
                <a:hlinkClick r:id="rId2"/>
              </a:rPr>
              <a:t> https://youtu.be/nk-ZHTe1pVo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видео вы узнаете как балансировать и лежать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 :упражнения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поплавок, звездочка,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стрела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youtu.be/dZTNtTgI20A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3" y="4095918"/>
            <a:ext cx="3753724" cy="232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51933"/>
            <a:ext cx="3096344" cy="2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28011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плавания на организм человека».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https://youtu.be/1ASopUGApY8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3604"/>
            <a:ext cx="8064896" cy="54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002060"/>
                </a:solidFill>
              </a:rPr>
              <a:t>Домашнее задание: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7035"/>
            <a:ext cx="5402263" cy="323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теоритический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кратко записать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влиянии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плавания на организм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координаторам по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ru-RU" sz="4400" b="1" u="sng" dirty="0">
                <a:solidFill>
                  <a:srgbClr val="002060"/>
                </a:solidFill>
              </a:rPr>
              <a:t>УДАЧИ!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9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73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Плавание</vt:lpstr>
      <vt:lpstr>  Техника безопасности и правила личной гигиены. https://youtu.be/nk-ZHTe1pVo  </vt:lpstr>
      <vt:lpstr>«Влияние плавания на организм человека».  https://youtu.be/1ASopUGApY8 </vt:lpstr>
      <vt:lpstr>Домашнее задание: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плавания на организм человека».  https://youtu.be/1ASopUGApY8</dc:title>
  <dc:creator>RePack by Diakov</dc:creator>
  <cp:lastModifiedBy>Фидания Фидаиловна</cp:lastModifiedBy>
  <cp:revision>12</cp:revision>
  <dcterms:created xsi:type="dcterms:W3CDTF">2020-05-14T08:57:16Z</dcterms:created>
  <dcterms:modified xsi:type="dcterms:W3CDTF">2020-05-14T17:58:13Z</dcterms:modified>
</cp:coreProperties>
</file>