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1" r:id="rId2"/>
    <p:sldId id="272" r:id="rId3"/>
    <p:sldId id="274" r:id="rId4"/>
    <p:sldId id="273" r:id="rId5"/>
    <p:sldId id="275" r:id="rId6"/>
    <p:sldId id="278" r:id="rId7"/>
    <p:sldId id="277" r:id="rId8"/>
    <p:sldId id="276" r:id="rId9"/>
    <p:sldId id="279" r:id="rId10"/>
    <p:sldId id="283" r:id="rId11"/>
    <p:sldId id="281" r:id="rId12"/>
    <p:sldId id="282" r:id="rId13"/>
    <p:sldId id="284" r:id="rId14"/>
    <p:sldId id="295" r:id="rId15"/>
    <p:sldId id="296" r:id="rId16"/>
    <p:sldId id="285" r:id="rId17"/>
    <p:sldId id="286" r:id="rId18"/>
    <p:sldId id="288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367240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+mn-lt"/>
              </a:rPr>
              <a:t>Волшебный </a:t>
            </a:r>
            <a:br>
              <a:rPr lang="ru-RU" sz="7200" dirty="0" smtClean="0">
                <a:latin typeface="+mn-lt"/>
              </a:rPr>
            </a:br>
            <a:r>
              <a:rPr lang="ru-RU" sz="7200" dirty="0" smtClean="0">
                <a:latin typeface="+mn-lt"/>
              </a:rPr>
              <a:t>  мир </a:t>
            </a:r>
            <a:br>
              <a:rPr lang="ru-RU" sz="7200" dirty="0" smtClean="0">
                <a:latin typeface="+mn-lt"/>
              </a:rPr>
            </a:br>
            <a:r>
              <a:rPr lang="ru-RU" sz="7200" dirty="0" smtClean="0">
                <a:latin typeface="+mn-lt"/>
              </a:rPr>
              <a:t>танца.</a:t>
            </a:r>
            <a:endParaRPr lang="ru-RU" sz="7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расивая графика BodyLux Fitnes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859285" cy="46841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0580" y="5445224"/>
            <a:ext cx="5943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Народный танец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4" name="Picture 4" descr="Стихи, проза, стихи о любви и многое другое на литпортале Изба-Читальн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-171400"/>
            <a:ext cx="3573378" cy="4952629"/>
          </a:xfrm>
          <a:prstGeom prst="rect">
            <a:avLst/>
          </a:prstGeom>
          <a:noFill/>
        </p:spPr>
      </p:pic>
      <p:pic>
        <p:nvPicPr>
          <p:cNvPr id="35848" name="Picture 8" descr="GIF. АНИМАЦИЯ.ГИПЕРИНФО. GIF.(12) - Анимация - КАТАЛОГ СТАТЕЙ - ГИПЕРИНФ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88840"/>
            <a:ext cx="3251655" cy="3384376"/>
          </a:xfrm>
          <a:prstGeom prst="rect">
            <a:avLst/>
          </a:prstGeom>
          <a:noFill/>
        </p:spPr>
      </p:pic>
      <p:pic>
        <p:nvPicPr>
          <p:cNvPr id="35846" name="Picture 6" descr="Арсен Аваков. Персональный форум. :: Просмотр темы - Помогите спасти Харьковский лес от вырубки!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-531440"/>
            <a:ext cx="2592288" cy="339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екрасные времена. Песни и танцы от средневековья до барокко - концерт в Санкт-Петербурге. Ваш дос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84843" cy="56886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45728" y="5445224"/>
            <a:ext cx="9196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бытовой танец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Тайны Зодиака. - МоскваКом. ВСЕ СЮДА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2924944"/>
            <a:ext cx="5030162" cy="23671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2532" y="5445224"/>
            <a:ext cx="7139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Современный танец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20" name="Picture 4" descr="pictures dance - Прикольные анимашки - Юмор - Самые красивые и прикольные - Фотки картинки анимаш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628800"/>
            <a:ext cx="2747569" cy="3655666"/>
          </a:xfrm>
          <a:prstGeom prst="rect">
            <a:avLst/>
          </a:prstGeom>
          <a:noFill/>
        </p:spPr>
      </p:pic>
      <p:pic>
        <p:nvPicPr>
          <p:cNvPr id="34822" name="Picture 6" descr="GIF. АНИМАЦИЯ.ГИПЕРИНФО. GIF.(11) - Анимация - КАТАЛОГ СТАТЕЙ - ГИПЕРИНФ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2816"/>
            <a:ext cx="2592288" cy="2617580"/>
          </a:xfrm>
          <a:prstGeom prst="rect">
            <a:avLst/>
          </a:prstGeom>
          <a:noFill/>
        </p:spPr>
      </p:pic>
      <p:pic>
        <p:nvPicPr>
          <p:cNvPr id="34824" name="Picture 8" descr="Анимированные картинки о музыке, музыкальные анимашки Smayls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908720"/>
            <a:ext cx="1799912" cy="2076822"/>
          </a:xfrm>
          <a:prstGeom prst="rect">
            <a:avLst/>
          </a:prstGeom>
          <a:noFill/>
        </p:spPr>
      </p:pic>
      <p:pic>
        <p:nvPicPr>
          <p:cNvPr id="34826" name="Picture 10" descr="Танцующие анимашки для презентаций Новосибирская открытая образовательная сеть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894" y="260648"/>
            <a:ext cx="2730629" cy="2402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лейкаст &quot;ВСЁ БУДЕТ ХОРОШО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885384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76651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Ритмика-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 под музыку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ниги Жак-Далькроз Эмиль в книжном интернет-магазине Rea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"/>
            <a:ext cx="9144000" cy="645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РУМЕР Мария Александр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940" y="0"/>
            <a:ext cx="46532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1332" y="5589240"/>
            <a:ext cx="7694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Эмиль -Жак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Далькроз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589240"/>
            <a:ext cx="8002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Техника безопасности.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7890" name="Picture 2" descr="Конспекти занять психолога 2014 План-конспект занятия подготовительная группа по теме цик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2904"/>
            <a:ext cx="8973416" cy="471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517232"/>
            <a:ext cx="5427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Форма одежды.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8914" name="Picture 2" descr="Одежда для танцев для мальчиков - купить одежду для танцев для мальчиков в официальном интернет магазине Charmante"/>
          <p:cNvPicPr>
            <a:picLocks noChangeAspect="1" noChangeArrowheads="1"/>
          </p:cNvPicPr>
          <p:nvPr/>
        </p:nvPicPr>
        <p:blipFill>
          <a:blip r:embed="rId2" cstate="print"/>
          <a:srcRect l="22936" t="1514" r="23285"/>
          <a:stretch>
            <a:fillRect/>
          </a:stretch>
        </p:blipFill>
        <p:spPr bwMode="auto">
          <a:xfrm>
            <a:off x="5940152" y="692696"/>
            <a:ext cx="2216590" cy="4973961"/>
          </a:xfrm>
          <a:prstGeom prst="rect">
            <a:avLst/>
          </a:prstGeom>
          <a:noFill/>
        </p:spPr>
      </p:pic>
      <p:pic>
        <p:nvPicPr>
          <p:cNvPr id="38916" name="Picture 4" descr="SGX 201247 - синий Шорты для девочек"/>
          <p:cNvPicPr>
            <a:picLocks noChangeAspect="1" noChangeArrowheads="1"/>
          </p:cNvPicPr>
          <p:nvPr/>
        </p:nvPicPr>
        <p:blipFill>
          <a:blip r:embed="rId3" cstate="print"/>
          <a:srcRect l="21891" t="2985" r="32338" b="4478"/>
          <a:stretch>
            <a:fillRect/>
          </a:stretch>
        </p:blipFill>
        <p:spPr bwMode="auto">
          <a:xfrm>
            <a:off x="971600" y="764705"/>
            <a:ext cx="2592288" cy="487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Танцевальная разминка - &quot;День здоровья&quot; - Фотоальбомы - Детский сад 29 &quot;Пчёлка&quot; Серпух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1" y="0"/>
            <a:ext cx="914548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11760" y="5373216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Разминка.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За руки беремся дружно,</a:t>
            </a:r>
          </a:p>
          <a:p>
            <a:r>
              <a:rPr lang="ru-RU" sz="1800" b="1" dirty="0" smtClean="0"/>
              <a:t> Кругом встанем — это нужно.</a:t>
            </a:r>
          </a:p>
          <a:p>
            <a:r>
              <a:rPr lang="ru-RU" sz="1800" b="1" dirty="0" smtClean="0"/>
              <a:t> Танцевать пошли, </a:t>
            </a:r>
          </a:p>
          <a:p>
            <a:r>
              <a:rPr lang="ru-RU" sz="1800" b="1" dirty="0" smtClean="0"/>
              <a:t>и вот —</a:t>
            </a:r>
          </a:p>
          <a:p>
            <a:r>
              <a:rPr lang="ru-RU" sz="1800" b="1" dirty="0" smtClean="0"/>
              <a:t> Закружился... </a:t>
            </a:r>
          </a:p>
          <a:p>
            <a:endParaRPr lang="ru-RU" dirty="0"/>
          </a:p>
        </p:txBody>
      </p:sp>
      <p:pic>
        <p:nvPicPr>
          <p:cNvPr id="5" name="Содержимое 4" descr="00b7ba070d8388ee540d65f53f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49963"/>
            <a:ext cx="5111750" cy="3424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32960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Хоровод.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941168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Танец…. Особый вид искусства, который не изобретен человеком,  а рожден вместе с природой, вместе с миром.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://im0-tub-ru.yandex.net/i?id=3bc89a854409a93b84839211a266ed20-0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3436517" cy="2292846"/>
          </a:xfrm>
          <a:prstGeom prst="rect">
            <a:avLst/>
          </a:prstGeom>
          <a:noFill/>
        </p:spPr>
      </p:pic>
      <p:pic>
        <p:nvPicPr>
          <p:cNvPr id="3080" name="Picture 8" descr="http://im0-tub-ru.yandex.net/i?id=0534159e428d69ac8e3e78d62816e9e7-13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2" y="1412776"/>
            <a:ext cx="3087703" cy="2304256"/>
          </a:xfrm>
          <a:prstGeom prst="rect">
            <a:avLst/>
          </a:prstGeom>
          <a:noFill/>
        </p:spPr>
      </p:pic>
      <p:pic>
        <p:nvPicPr>
          <p:cNvPr id="3082" name="Picture 10" descr="http://im2-tub-ru.yandex.net/i?id=c8cf64b1f26b46897d6d2930b3a28e0f-7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9380" y="2636912"/>
            <a:ext cx="3100812" cy="2448271"/>
          </a:xfrm>
          <a:prstGeom prst="rect">
            <a:avLst/>
          </a:prstGeom>
          <a:noFill/>
        </p:spPr>
      </p:pic>
      <p:pic>
        <p:nvPicPr>
          <p:cNvPr id="3084" name="Picture 12" descr="Танцы - отличное хобби для детей. - Некрасивых.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96752"/>
            <a:ext cx="2414589" cy="326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Балы... балы... и музыка играет,</a:t>
            </a:r>
          </a:p>
          <a:p>
            <a:r>
              <a:rPr lang="ru-RU" sz="1800" b="1" dirty="0" smtClean="0"/>
              <a:t> На танец даму кавалеры  приглашают.</a:t>
            </a:r>
          </a:p>
          <a:p>
            <a:r>
              <a:rPr lang="ru-RU" sz="1800" b="1" dirty="0" smtClean="0"/>
              <a:t> Французский танец движет силуэт,</a:t>
            </a:r>
          </a:p>
          <a:p>
            <a:r>
              <a:rPr lang="ru-RU" sz="1800" b="1" dirty="0" smtClean="0"/>
              <a:t> А танец называем... </a:t>
            </a:r>
          </a:p>
          <a:p>
            <a:endParaRPr lang="ru-RU" dirty="0"/>
          </a:p>
        </p:txBody>
      </p:sp>
      <p:pic>
        <p:nvPicPr>
          <p:cNvPr id="5" name="Содержимое 4" descr="minuet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8483"/>
            <a:ext cx="5111750" cy="3407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2714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Менуэт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Пары танцуют. Шаги «раз-два-три».</a:t>
            </a:r>
          </a:p>
          <a:p>
            <a:r>
              <a:rPr lang="ru-RU" sz="1800" b="1" dirty="0" smtClean="0"/>
              <a:t> Что то за танец? Узнал? Говори! </a:t>
            </a:r>
          </a:p>
          <a:p>
            <a:endParaRPr lang="ru-RU" dirty="0"/>
          </a:p>
        </p:txBody>
      </p:sp>
      <p:pic>
        <p:nvPicPr>
          <p:cNvPr id="5" name="Содержимое 4" descr="34302744_24474173_Kular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15188" y="1676400"/>
            <a:ext cx="363147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2593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ВАЛЬС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 парах мы подскоки Дружно выполняем</a:t>
            </a:r>
          </a:p>
          <a:p>
            <a:r>
              <a:rPr lang="ru-RU" sz="1800" b="1" dirty="0" smtClean="0"/>
              <a:t>Весело под музыку, Устали не зная.</a:t>
            </a:r>
          </a:p>
          <a:p>
            <a:r>
              <a:rPr lang="ru-RU" sz="1800" b="1" dirty="0" smtClean="0"/>
              <a:t> Пляшем мы хоть сколько – </a:t>
            </a:r>
          </a:p>
          <a:p>
            <a:r>
              <a:rPr lang="ru-RU" sz="1800" b="1" dirty="0" smtClean="0"/>
              <a:t>Это танец…</a:t>
            </a:r>
          </a:p>
          <a:p>
            <a:endParaRPr lang="ru-RU" dirty="0"/>
          </a:p>
        </p:txBody>
      </p:sp>
      <p:pic>
        <p:nvPicPr>
          <p:cNvPr id="7" name="Содержимое 6" descr="foto_chesh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2987" y="2057400"/>
            <a:ext cx="5095875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4221088"/>
            <a:ext cx="27382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Полька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Вместе, в ногу, раз, два, три!</a:t>
            </a:r>
          </a:p>
          <a:p>
            <a:r>
              <a:rPr lang="ru-RU" sz="1800" b="1" dirty="0" smtClean="0"/>
              <a:t> Как шагают, посмотри!</a:t>
            </a:r>
          </a:p>
          <a:p>
            <a:r>
              <a:rPr lang="ru-RU" sz="1800" b="1" dirty="0" smtClean="0"/>
              <a:t> Не поют и не танцуют,</a:t>
            </a:r>
          </a:p>
          <a:p>
            <a:r>
              <a:rPr lang="ru-RU" sz="1800" b="1" dirty="0" smtClean="0"/>
              <a:t> Строем дружно... </a:t>
            </a:r>
          </a:p>
          <a:p>
            <a:endParaRPr lang="ru-RU" dirty="0"/>
          </a:p>
        </p:txBody>
      </p:sp>
      <p:pic>
        <p:nvPicPr>
          <p:cNvPr id="5" name="Содержимое 4" descr="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08449" y="1676400"/>
            <a:ext cx="304495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4509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Маршируют.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Под музыку танцы,</a:t>
            </a:r>
          </a:p>
          <a:p>
            <a:r>
              <a:rPr lang="ru-RU" sz="1800" b="1" dirty="0" smtClean="0"/>
              <a:t> Под музыку встряска</a:t>
            </a:r>
          </a:p>
          <a:p>
            <a:r>
              <a:rPr lang="ru-RU" sz="1800" b="1" dirty="0" smtClean="0"/>
              <a:t> Зовется понятно всем, просто.</a:t>
            </a:r>
          </a:p>
          <a:p>
            <a:r>
              <a:rPr lang="ru-RU" sz="1800" b="1" dirty="0" smtClean="0"/>
              <a:t> То... </a:t>
            </a:r>
          </a:p>
          <a:p>
            <a:endParaRPr lang="ru-RU" dirty="0"/>
          </a:p>
        </p:txBody>
      </p:sp>
      <p:pic>
        <p:nvPicPr>
          <p:cNvPr id="5" name="Содержимое 4" descr="dance1-800x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58613" y="3048000"/>
            <a:ext cx="1944624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294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Пляска.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Танец дома, в коридоре,</a:t>
            </a:r>
          </a:p>
          <a:p>
            <a:r>
              <a:rPr lang="ru-RU" sz="1800" b="1" dirty="0" smtClean="0"/>
              <a:t> Репетировала я.</a:t>
            </a:r>
          </a:p>
          <a:p>
            <a:r>
              <a:rPr lang="ru-RU" sz="1800" b="1" dirty="0" smtClean="0"/>
              <a:t> Все движения из танца</a:t>
            </a:r>
          </a:p>
          <a:p>
            <a:r>
              <a:rPr lang="ru-RU" sz="1800" b="1" dirty="0" smtClean="0"/>
              <a:t> Выучила вся семья.</a:t>
            </a:r>
          </a:p>
          <a:p>
            <a:r>
              <a:rPr lang="ru-RU" sz="1800" b="1" dirty="0" smtClean="0"/>
              <a:t> Знает даже кошка Мурка,</a:t>
            </a:r>
          </a:p>
          <a:p>
            <a:r>
              <a:rPr lang="ru-RU" sz="1800" b="1" dirty="0" smtClean="0"/>
              <a:t> Как танцуется... </a:t>
            </a:r>
          </a:p>
          <a:p>
            <a:endParaRPr lang="ru-RU" dirty="0"/>
          </a:p>
        </p:txBody>
      </p:sp>
      <p:pic>
        <p:nvPicPr>
          <p:cNvPr id="5" name="Содержимое 4" descr="2af8b497a68eb5225425edd9058afcb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75522"/>
            <a:ext cx="5111750" cy="3373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3390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Мазурка.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 балах он танцевался</a:t>
            </a:r>
          </a:p>
          <a:p>
            <a:r>
              <a:rPr lang="ru-RU" sz="1800" b="1" dirty="0" smtClean="0"/>
              <a:t> И торжественным считался.</a:t>
            </a:r>
          </a:p>
          <a:p>
            <a:r>
              <a:rPr lang="ru-RU" sz="1800" b="1" dirty="0" smtClean="0"/>
              <a:t> Кто не знал, тот и не лез.</a:t>
            </a:r>
          </a:p>
          <a:p>
            <a:r>
              <a:rPr lang="ru-RU" sz="1800" b="1" dirty="0" smtClean="0"/>
              <a:t> Ну а танец — ... </a:t>
            </a:r>
          </a:p>
          <a:p>
            <a:endParaRPr lang="ru-RU" dirty="0"/>
          </a:p>
        </p:txBody>
      </p:sp>
      <p:pic>
        <p:nvPicPr>
          <p:cNvPr id="5" name="Содержимое 4" descr="articl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9548"/>
            <a:ext cx="5111750" cy="3405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3430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Полонез.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загадкам.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Хоровод.</a:t>
            </a:r>
          </a:p>
          <a:p>
            <a:r>
              <a:rPr lang="ru-RU" dirty="0" smtClean="0"/>
              <a:t>2. Менуэт.</a:t>
            </a:r>
          </a:p>
          <a:p>
            <a:r>
              <a:rPr lang="ru-RU" dirty="0" smtClean="0"/>
              <a:t>3. Вальс.</a:t>
            </a:r>
          </a:p>
          <a:p>
            <a:r>
              <a:rPr lang="ru-RU" dirty="0" smtClean="0"/>
              <a:t>4. Полька.</a:t>
            </a:r>
          </a:p>
          <a:p>
            <a:r>
              <a:rPr lang="ru-RU" dirty="0" smtClean="0"/>
              <a:t>5. Марш (маршируют).</a:t>
            </a:r>
          </a:p>
          <a:p>
            <a:r>
              <a:rPr lang="ru-RU" dirty="0" smtClean="0"/>
              <a:t>6. Пляска.</a:t>
            </a:r>
          </a:p>
          <a:p>
            <a:r>
              <a:rPr lang="ru-RU" dirty="0" smtClean="0"/>
              <a:t>7. Мазурка.</a:t>
            </a:r>
          </a:p>
          <a:p>
            <a:r>
              <a:rPr lang="ru-RU" dirty="0" smtClean="0"/>
              <a:t>8. Полонез.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002060"/>
                </a:solidFill>
              </a:rPr>
              <a:t>Хореография -  вид искусства.</a:t>
            </a:r>
            <a:endParaRPr lang="ru-RU" sz="3600" dirty="0" smtClean="0">
              <a:solidFill>
                <a:srgbClr val="002060"/>
              </a:solidFill>
            </a:endParaRP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 </a:t>
            </a:r>
          </a:p>
          <a:p>
            <a:pPr algn="ctr" fontAlgn="base"/>
            <a:endParaRPr lang="ru-RU" sz="2400" b="1" dirty="0" smtClean="0">
              <a:solidFill>
                <a:srgbClr val="00206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00206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00206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00206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Понятие хореография (от греч. </a:t>
            </a:r>
            <a:r>
              <a:rPr lang="ru-RU" sz="2400" b="1" dirty="0" err="1" smtClean="0">
                <a:solidFill>
                  <a:srgbClr val="002060"/>
                </a:solidFill>
              </a:rPr>
              <a:t>choreo</a:t>
            </a:r>
            <a:r>
              <a:rPr lang="ru-RU" sz="2400" b="1" dirty="0" smtClean="0">
                <a:solidFill>
                  <a:srgbClr val="002060"/>
                </a:solidFill>
              </a:rPr>
              <a:t> - танцую)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Человечки 3D - Hq обои больших размеров, качественные фотографии с высоким разрешением"/>
          <p:cNvPicPr>
            <a:picLocks noChangeAspect="1" noChangeArrowheads="1"/>
          </p:cNvPicPr>
          <p:nvPr/>
        </p:nvPicPr>
        <p:blipFill>
          <a:blip r:embed="rId2" cstate="print"/>
          <a:srcRect r="-184" b="11364"/>
          <a:stretch>
            <a:fillRect/>
          </a:stretch>
        </p:blipFill>
        <p:spPr bwMode="auto">
          <a:xfrm>
            <a:off x="3995936" y="908720"/>
            <a:ext cx="3816424" cy="3672408"/>
          </a:xfrm>
          <a:prstGeom prst="rect">
            <a:avLst/>
          </a:prstGeom>
          <a:noFill/>
        </p:spPr>
      </p:pic>
      <p:pic>
        <p:nvPicPr>
          <p:cNvPr id="19460" name="Picture 4" descr="Картинки 3D графика, Картинки 3D белый челове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378086" cy="34563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4725144"/>
            <a:ext cx="18595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ХОРЕО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ТАНЦУЮ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4869160"/>
            <a:ext cx="16901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Графио</a:t>
            </a:r>
            <a:endParaRPr lang="ru-RU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пишу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4" descr="http://im0-tub-ru.yandex.net/i?id=53497a1cd938e5abd452827bf45db101-8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335699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анцы первобытных людей картинки"/>
          <p:cNvPicPr>
            <a:picLocks noChangeAspect="1" noChangeArrowheads="1"/>
          </p:cNvPicPr>
          <p:nvPr/>
        </p:nvPicPr>
        <p:blipFill>
          <a:blip r:embed="rId2" cstate="print"/>
          <a:srcRect l="2252" t="3002" r="4303" b="2426"/>
          <a:stretch>
            <a:fillRect/>
          </a:stretch>
        </p:blipFill>
        <p:spPr bwMode="auto">
          <a:xfrm>
            <a:off x="611561" y="836712"/>
            <a:ext cx="7488832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9025" y="5733256"/>
            <a:ext cx="878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Танцевать люди начали раньше, чем говорить.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94928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Ритуальный  </a:t>
            </a:r>
            <a:r>
              <a:rPr lang="ru-RU" sz="2000" b="1" dirty="0" smtClean="0">
                <a:solidFill>
                  <a:schemeClr val="tx2"/>
                </a:solidFill>
              </a:rPr>
              <a:t>(рождение, смерть, посвящение в воины)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903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Что изображал  человек в танце?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Танцующие анимаш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1139948" cy="2176264"/>
          </a:xfrm>
          <a:prstGeom prst="rect">
            <a:avLst/>
          </a:prstGeom>
          <a:noFill/>
        </p:spPr>
      </p:pic>
      <p:pic>
        <p:nvPicPr>
          <p:cNvPr id="17412" name="Picture 4" descr="Рисунки танцующих людей - векторный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5759380" cy="4396329"/>
          </a:xfrm>
          <a:prstGeom prst="rect">
            <a:avLst/>
          </a:prstGeom>
          <a:noFill/>
        </p:spPr>
      </p:pic>
      <p:pic>
        <p:nvPicPr>
          <p:cNvPr id="17414" name="Picture 6" descr="Анимашка танец девушки - Картинки анимашки - Анимация - Гале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36912"/>
            <a:ext cx="3381375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15719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Обрядовый</a:t>
            </a:r>
            <a:r>
              <a:rPr lang="ru-RU" sz="3200" b="1" dirty="0" smtClean="0">
                <a:solidFill>
                  <a:schemeClr val="tx2"/>
                </a:solidFill>
              </a:rPr>
              <a:t> (бракосочетание, поклонение богам, заклинание удачной охоты и хорошего урожая) </a:t>
            </a:r>
            <a:endParaRPr lang="ru-RU" sz="3200" b="1" dirty="0" smtClean="0"/>
          </a:p>
        </p:txBody>
      </p:sp>
      <p:pic>
        <p:nvPicPr>
          <p:cNvPr id="28674" name="Picture 2" descr="&quot;Страница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3024336" cy="2525321"/>
          </a:xfrm>
          <a:prstGeom prst="rect">
            <a:avLst/>
          </a:prstGeom>
          <a:noFill/>
        </p:spPr>
      </p:pic>
      <p:pic>
        <p:nvPicPr>
          <p:cNvPr id="28676" name="Picture 4" descr="Народные игры и заба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200400" cy="2468117"/>
          </a:xfrm>
          <a:prstGeom prst="rect">
            <a:avLst/>
          </a:prstGeom>
          <a:noFill/>
        </p:spPr>
      </p:pic>
      <p:pic>
        <p:nvPicPr>
          <p:cNvPr id="16386" name="Picture 2" descr="RC-MIR.com :: Досуг в Португалии - Версия для печат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902" y="188640"/>
            <a:ext cx="4925346" cy="234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Танец &quot;Хака&quot; - Форум онлайн игры Гладиа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017021" cy="3210893"/>
          </a:xfrm>
          <a:prstGeom prst="rect">
            <a:avLst/>
          </a:prstGeom>
          <a:noFill/>
        </p:spPr>
      </p:pic>
      <p:pic>
        <p:nvPicPr>
          <p:cNvPr id="15364" name="Picture 4" descr="Танцующие анимаш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1944216" cy="35121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44522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Бытовой</a:t>
            </a:r>
            <a:r>
              <a:rPr lang="ru-RU" sz="3200" b="1" dirty="0" smtClean="0">
                <a:solidFill>
                  <a:schemeClr val="tx2"/>
                </a:solidFill>
              </a:rPr>
              <a:t> (связан с трудовыми процессами) </a:t>
            </a:r>
            <a:endParaRPr lang="ru-RU" sz="3200" b="1" dirty="0"/>
          </a:p>
        </p:txBody>
      </p:sp>
      <p:pic>
        <p:nvPicPr>
          <p:cNvPr id="15362" name="Picture 2" descr="Анимашки люди, анимашки людей, разные анимашки Smayls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2131876" cy="2019673"/>
          </a:xfrm>
          <a:prstGeom prst="rect">
            <a:avLst/>
          </a:prstGeom>
          <a:noFill/>
        </p:spPr>
      </p:pic>
      <p:pic>
        <p:nvPicPr>
          <p:cNvPr id="15366" name="Picture 6" descr="Анимашки люди, анимашки людей, разные анимашки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663665" cy="2391520"/>
          </a:xfrm>
          <a:prstGeom prst="rect">
            <a:avLst/>
          </a:prstGeom>
          <a:noFill/>
        </p:spPr>
      </p:pic>
      <p:pic>
        <p:nvPicPr>
          <p:cNvPr id="15368" name="Picture 8" descr="ВОЛШЕБНАЯ ПАЛОЧКА: Дневник пользователя desha - Страна Мам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6390" y="2564904"/>
            <a:ext cx="3157610" cy="2976706"/>
          </a:xfrm>
          <a:prstGeom prst="rect">
            <a:avLst/>
          </a:prstGeom>
          <a:noFill/>
        </p:spPr>
      </p:pic>
      <p:pic>
        <p:nvPicPr>
          <p:cNvPr id="15370" name="Picture 10" descr="Похвастушки вязальные - 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204864"/>
            <a:ext cx="39243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Самым известным танцем Древнего мира был танец Фараона.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73325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Перед тем как принять важное государственное решение, правитель Египта уединялся в святилище и, обращаясь к богу Солнца Ра, танцуя, просил у него мудрости и совета.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4338" name="Picture 2" descr="Анимашки люди, анимашки людей, разные анимашки Smayli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96788"/>
            <a:ext cx="4608512" cy="474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Новость &quot;Женская Гостиная. Дегустационный Флэшмоб&quot;, сообщество &quot;Женский клуб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0688"/>
            <a:ext cx="2699792" cy="3914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445224"/>
            <a:ext cx="716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Классический танец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8" name="Picture 6" descr="КлипАрт Ballerina Балерина кукла 3D на прозрачном фоне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24744"/>
            <a:ext cx="2382014" cy="3997020"/>
          </a:xfrm>
          <a:prstGeom prst="rect">
            <a:avLst/>
          </a:prstGeom>
          <a:noFill/>
        </p:spPr>
      </p:pic>
      <p:pic>
        <p:nvPicPr>
          <p:cNvPr id="13322" name="Picture 10" descr="Девушка балерина - Девушки анимация - Анимация - Галерея картинок и фот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867025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714</TotalTime>
  <Words>252</Words>
  <Application>Microsoft Office PowerPoint</Application>
  <PresentationFormat>Экран (4:3)</PresentationFormat>
  <Paragraphs>93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Волшебный    мир  танца.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к загадкам.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2013-03-17T11:26:02Z</dcterms:created>
  <dcterms:modified xsi:type="dcterms:W3CDTF">2020-05-03T08:31:12Z</dcterms:modified>
</cp:coreProperties>
</file>