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2639C-C53E-4F51-A068-1D52D637788A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0D570-FE4B-4BE9-9026-EA88BA31CA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Zw6BmJKQZjKbo9dL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2132856"/>
            <a:ext cx="31165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Выполнить тест: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996952"/>
            <a:ext cx="617669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https://forms.gle/Zw6BmJKQZjKbo9dL8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2020-05-14T09:40:52Z</dcterms:created>
  <dcterms:modified xsi:type="dcterms:W3CDTF">2020-05-14T10:43:34Z</dcterms:modified>
</cp:coreProperties>
</file>