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34@edu.tatar.ru" TargetMode="External"/><Relationship Id="rId2" Type="http://schemas.openxmlformats.org/officeDocument/2006/relationships/hyperlink" Target="https://www.youtube.com/watch?v=XbO776hluQ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a_sayfullina@mail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e4pyzc3aisNIznPqpkPF7pDIBTnuumZa5fbTyIzxhRAmybCQ/viewfor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Прославим радость на земле!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Изучи материал!</a:t>
            </a:r>
          </a:p>
          <a:p>
            <a:r>
              <a:rPr lang="en-US" dirty="0">
                <a:hlinkClick r:id="rId2"/>
              </a:rPr>
              <a:t>https</a:t>
            </a:r>
            <a:r>
              <a:rPr lang="en-US" dirty="0" smtClean="0">
                <a:hlinkClick r:id="rId2"/>
              </a:rPr>
              <a:t>://www.youtube.com/watch?v=XbO776hluQE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Выполни итоговый тест (следующий слайд)!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4221088"/>
            <a:ext cx="47525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3"/>
              </a:rPr>
              <a:t>2303000134@</a:t>
            </a:r>
            <a:r>
              <a:rPr lang="en-US" u="sng" dirty="0" err="1">
                <a:hlinkClick r:id="rId3"/>
              </a:rPr>
              <a:t>edu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tatar</a:t>
            </a:r>
            <a:r>
              <a:rPr lang="ru-RU" u="sng" dirty="0">
                <a:hlinkClick r:id="rId3"/>
              </a:rPr>
              <a:t>.</a:t>
            </a:r>
            <a:r>
              <a:rPr lang="en-US" u="sng" dirty="0" err="1">
                <a:hlinkClick r:id="rId3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4"/>
              </a:rPr>
              <a:t>roza_sayfullina@mail.ru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12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Итоговый тест. 3 класс.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Пройди по ссылке и выполни тест!</a:t>
            </a:r>
            <a:r>
              <a:rPr lang="en-US" sz="2400" dirty="0" smtClean="0"/>
              <a:t> </a:t>
            </a:r>
            <a:r>
              <a:rPr lang="ru-RU" sz="2400" dirty="0" smtClean="0"/>
              <a:t> </a:t>
            </a:r>
            <a:r>
              <a:rPr lang="ru-RU" sz="1800" dirty="0" smtClean="0">
                <a:solidFill>
                  <a:srgbClr val="C00000"/>
                </a:solidFill>
              </a:rPr>
              <a:t>(ссылка на </a:t>
            </a:r>
            <a:r>
              <a:rPr lang="ru-RU" sz="1800" dirty="0" smtClean="0">
                <a:solidFill>
                  <a:srgbClr val="C00000"/>
                </a:solidFill>
              </a:rPr>
              <a:t>третьем </a:t>
            </a:r>
            <a:r>
              <a:rPr lang="ru-RU" sz="1800" dirty="0" smtClean="0">
                <a:solidFill>
                  <a:srgbClr val="C00000"/>
                </a:solidFill>
              </a:rPr>
              <a:t>слайде)</a:t>
            </a:r>
          </a:p>
          <a:p>
            <a:r>
              <a:rPr lang="ru-RU" sz="2400" dirty="0" smtClean="0"/>
              <a:t>После завершения не забудь нажать на слово отправить!</a:t>
            </a:r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60848"/>
            <a:ext cx="4074882" cy="2115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право 3"/>
          <p:cNvSpPr/>
          <p:nvPr/>
        </p:nvSpPr>
        <p:spPr>
          <a:xfrm rot="637172">
            <a:off x="3458067" y="3800126"/>
            <a:ext cx="1224136" cy="18002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12877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Просмотри свои </a:t>
            </a:r>
            <a:r>
              <a:rPr lang="ru-RU" dirty="0"/>
              <a:t>баллы! </a:t>
            </a:r>
            <a:r>
              <a:rPr lang="ru-RU" dirty="0">
                <a:solidFill>
                  <a:srgbClr val="C00000"/>
                </a:solidFill>
              </a:rPr>
              <a:t>Если не устраивает результат, можно сделать повторно</a:t>
            </a:r>
            <a:r>
              <a:rPr lang="ru-RU" dirty="0" smtClean="0">
                <a:solidFill>
                  <a:srgbClr val="C00000"/>
                </a:solidFill>
              </a:rPr>
              <a:t>!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 (максимум два раза)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76444"/>
            <a:ext cx="3746608" cy="1676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815485"/>
            <a:ext cx="4536504" cy="163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33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83568" y="476672"/>
            <a:ext cx="56525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Система оценивания:</a:t>
            </a:r>
          </a:p>
          <a:p>
            <a:r>
              <a:rPr lang="ru-RU" dirty="0" smtClean="0"/>
              <a:t>16-19 баллов = «5»</a:t>
            </a:r>
          </a:p>
          <a:p>
            <a:r>
              <a:rPr lang="ru-RU" dirty="0" smtClean="0"/>
              <a:t>12-15 баллов = «4»</a:t>
            </a:r>
          </a:p>
          <a:p>
            <a:r>
              <a:rPr lang="ru-RU" dirty="0" smtClean="0"/>
              <a:t>6-11 баллов = «3»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1815500"/>
            <a:ext cx="8748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ВНИМАНИЕ! </a:t>
            </a:r>
            <a:r>
              <a:rPr lang="ru-RU" sz="2400" dirty="0" smtClean="0"/>
              <a:t>Ваши результаты автоматически отправляются учителю! Подтверждать  прохождение теста путём отправки скриншотов и смс сообщений не требуется! 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2564904"/>
            <a:ext cx="188218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Ссылка на тест:</a:t>
            </a:r>
            <a:endParaRPr lang="ru-RU" sz="2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2967334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hlinkClick r:id="rId2"/>
            </a:endParaRPr>
          </a:p>
          <a:p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39552" y="324201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docs.google.com/forms/d/e/1FAIpQLSe4pyzc3aisNIznPqpkPF7pDIBTnuumZa5fbTyIzxhRAmybCQ/viewform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084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147</TotalTime>
  <Words>129</Words>
  <Application>Microsoft Office PowerPoint</Application>
  <PresentationFormat>Экран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Исполнительная</vt:lpstr>
      <vt:lpstr>Прославим радость на земле!</vt:lpstr>
      <vt:lpstr>Итоговый тест. 3 класс.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2020-05-16T18:09:26Z</dcterms:created>
  <dcterms:modified xsi:type="dcterms:W3CDTF">2020-05-17T16:51:19Z</dcterms:modified>
</cp:coreProperties>
</file>