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64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0D23F-4B39-4506-AFFF-6CC7C2E3A7C2}" type="datetime1">
              <a:rPr lang="ru-RU" smtClean="0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3AD3E-7A25-4180-A9F3-768B3AB28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72E2E-18DA-43B9-AE67-DF8C80EAA18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CC17B-25B5-4D08-A1F9-0C54C56044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vasilova1971@mail.ru" TargetMode="External"/><Relationship Id="rId2" Type="http://schemas.openxmlformats.org/officeDocument/2006/relationships/hyperlink" Target="mailto:rosa_vic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Повторение </a:t>
            </a:r>
            <a:r>
              <a:rPr lang="ru-RU" dirty="0"/>
              <a:t>по теме «Среднее арифметическое двух чисел</a:t>
            </a:r>
            <a:r>
              <a:rPr lang="ru-RU" dirty="0" smtClean="0"/>
              <a:t>»</a:t>
            </a:r>
            <a:r>
              <a:rPr lang="ru-RU" dirty="0" smtClean="0"/>
              <a:t> Повторение по теме «Использование свойств натуральных чисел при решении задач»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24744"/>
            <a:ext cx="8229600" cy="527605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1. Два миллиона.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2. Пятнадцать миллиардов.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3. Семьдесят два миллиона семьдесят две тысячи семьдесят два.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4. Четыре миллиарда семьдесят миллионов один.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5. Запишите принятое условное сокращение для слова «миллион».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6. Запишите цифрами число   </a:t>
            </a:r>
            <a:r>
              <a:rPr lang="ru-RU" sz="2800" b="1" u="sng" dirty="0" smtClean="0">
                <a:solidFill>
                  <a:schemeClr val="tx1"/>
                </a:solidFill>
              </a:rPr>
              <a:t>23 млрд.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Верно ли высказывание (ответьте «да» или «нет»):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7. Число ноль – натуральное 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8. Миллиард – это тысяча миллионов.</a:t>
            </a:r>
          </a:p>
          <a:p>
            <a:pPr eaLnBrk="1" hangingPunct="1">
              <a:lnSpc>
                <a:spcPct val="90000"/>
              </a:lnSpc>
            </a:pPr>
            <a:endParaRPr lang="ru-RU" sz="28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EE1C-13ED-44B1-8E1B-B8D9C0454BD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Задание №1. Запишите цифрами число:</a:t>
            </a:r>
            <a:endParaRPr lang="ru-RU" sz="4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Правильные ответы.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ОЦЕНИТЕ СВОЮ РАБОТУ.</a:t>
            </a:r>
          </a:p>
        </p:txBody>
      </p:sp>
      <p:graphicFrame>
        <p:nvGraphicFramePr>
          <p:cNvPr id="21568" name="Group 6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Номер задания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2 000 000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15 000 000 000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72 072 072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4 070 000 001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млн.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23 000 000 000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3AD3E-7A25-4180-A9F3-768B3AB289B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100" fill="hold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100" fill="hold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215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08720"/>
            <a:ext cx="7427168" cy="2736304"/>
          </a:xfrm>
        </p:spPr>
        <p:txBody>
          <a:bodyPr>
            <a:normAutofit fontScale="85000" lnSpcReduction="20000"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кодовом замке код состоит из трёх цифр, и используются только цифры 1 и 2. </a:t>
            </a:r>
          </a:p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Вася закрыл замок и забыл код. Сколько придётся перебрать вариантов, чтобы открыть замок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EE1C-13ED-44B1-8E1B-B8D9C0454BD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Задача 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3861048"/>
            <a:ext cx="7343998" cy="2554545"/>
          </a:xfrm>
          <a:prstGeom prst="rect">
            <a:avLst/>
          </a:prstGeom>
          <a:solidFill>
            <a:srgbClr val="FCBAEB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C0000"/>
                </a:solidFill>
                <a:latin typeface="+mj-lt"/>
              </a:rPr>
              <a:t>Чтобы не потерять ни одного числа </a:t>
            </a:r>
            <a:endParaRPr lang="ru-RU" sz="3200" b="1" dirty="0" smtClean="0">
              <a:solidFill>
                <a:srgbClr val="CC0000"/>
              </a:solidFill>
              <a:latin typeface="+mj-lt"/>
            </a:endParaRPr>
          </a:p>
          <a:p>
            <a:pPr algn="ctr"/>
            <a:r>
              <a:rPr lang="ru-RU" sz="3200" b="1" dirty="0" smtClean="0">
                <a:solidFill>
                  <a:srgbClr val="CC0000"/>
                </a:solidFill>
                <a:latin typeface="+mj-lt"/>
              </a:rPr>
              <a:t>при </a:t>
            </a:r>
            <a:r>
              <a:rPr lang="ru-RU" sz="3200" b="1" dirty="0">
                <a:solidFill>
                  <a:srgbClr val="CC0000"/>
                </a:solidFill>
                <a:latin typeface="+mj-lt"/>
              </a:rPr>
              <a:t>записи чисел существует </a:t>
            </a:r>
            <a:endParaRPr lang="ru-RU" sz="3200" b="1" dirty="0" smtClean="0">
              <a:solidFill>
                <a:srgbClr val="CC0000"/>
              </a:solidFill>
              <a:latin typeface="+mj-lt"/>
            </a:endParaRPr>
          </a:p>
          <a:p>
            <a:pPr algn="ctr"/>
            <a:r>
              <a:rPr lang="ru-RU" sz="3200" b="1" dirty="0" smtClean="0">
                <a:solidFill>
                  <a:srgbClr val="CC0000"/>
                </a:solidFill>
                <a:latin typeface="+mj-lt"/>
              </a:rPr>
              <a:t>научный </a:t>
            </a:r>
            <a:r>
              <a:rPr lang="ru-RU" sz="3200" b="1" dirty="0">
                <a:solidFill>
                  <a:srgbClr val="CC0000"/>
                </a:solidFill>
                <a:latin typeface="+mj-lt"/>
              </a:rPr>
              <a:t>метод</a:t>
            </a:r>
            <a:r>
              <a:rPr lang="ru-RU" sz="3200" b="1" dirty="0" smtClean="0">
                <a:solidFill>
                  <a:srgbClr val="CC0000"/>
                </a:solidFill>
                <a:latin typeface="+mj-lt"/>
              </a:rPr>
              <a:t>,</a:t>
            </a:r>
          </a:p>
          <a:p>
            <a:pPr algn="ctr"/>
            <a:r>
              <a:rPr lang="ru-RU" sz="3200" b="1" dirty="0" smtClean="0">
                <a:solidFill>
                  <a:srgbClr val="CC0000"/>
                </a:solidFill>
                <a:latin typeface="+mj-lt"/>
              </a:rPr>
              <a:t> </a:t>
            </a:r>
            <a:r>
              <a:rPr lang="ru-RU" sz="3200" b="1" dirty="0">
                <a:solidFill>
                  <a:srgbClr val="CC0000"/>
                </a:solidFill>
                <a:latin typeface="+mj-lt"/>
              </a:rPr>
              <a:t>который </a:t>
            </a:r>
            <a:r>
              <a:rPr lang="ru-RU" sz="3200" b="1" dirty="0" smtClean="0">
                <a:solidFill>
                  <a:srgbClr val="CC0000"/>
                </a:solidFill>
                <a:latin typeface="+mj-lt"/>
              </a:rPr>
              <a:t>называется</a:t>
            </a:r>
          </a:p>
          <a:p>
            <a:pPr algn="ctr"/>
            <a:r>
              <a:rPr lang="ru-RU" sz="3200" b="1" dirty="0" smtClean="0">
                <a:solidFill>
                  <a:srgbClr val="CC0000"/>
                </a:solidFill>
                <a:latin typeface="+mj-lt"/>
              </a:rPr>
              <a:t> </a:t>
            </a:r>
            <a:r>
              <a:rPr lang="ru-RU" sz="3200" b="1" dirty="0">
                <a:solidFill>
                  <a:srgbClr val="CC0000"/>
                </a:solidFill>
                <a:latin typeface="+mj-lt"/>
              </a:rPr>
              <a:t>«дерево вариантов».</a:t>
            </a:r>
            <a:endParaRPr lang="ru-RU" sz="3200" dirty="0">
              <a:solidFill>
                <a:srgbClr val="CC0000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</a:rPr>
              <a:t> «дерево вариантов»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EE1C-13ED-44B1-8E1B-B8D9C0454BD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166509" y="1239662"/>
            <a:ext cx="2845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Первая цифра?</a:t>
            </a:r>
            <a:endParaRPr lang="ru-RU" sz="32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627784" y="1196752"/>
          <a:ext cx="594447" cy="864096"/>
        </p:xfrm>
        <a:graphic>
          <a:graphicData uri="http://schemas.openxmlformats.org/presentationml/2006/ole">
            <p:oleObj spid="_x0000_s1026" name="Формула" r:id="rId3" imgW="88707" imgH="164742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940152" y="1124744"/>
          <a:ext cx="664689" cy="864096"/>
        </p:xfrm>
        <a:graphic>
          <a:graphicData uri="http://schemas.openxmlformats.org/presentationml/2006/ole">
            <p:oleObj spid="_x0000_s1027" name="Формула" r:id="rId4" imgW="126780" imgH="164814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2276872"/>
            <a:ext cx="2781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Вторая цифра?</a:t>
            </a:r>
            <a:endParaRPr lang="ru-RU" sz="32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2051720" y="2060848"/>
            <a:ext cx="792088" cy="1080120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59832" y="2060848"/>
            <a:ext cx="648072" cy="1152128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444208" y="2060848"/>
            <a:ext cx="792088" cy="936104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508104" y="2060848"/>
            <a:ext cx="720080" cy="864096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475656" y="3140968"/>
          <a:ext cx="595312" cy="863600"/>
        </p:xfrm>
        <a:graphic>
          <a:graphicData uri="http://schemas.openxmlformats.org/presentationml/2006/ole">
            <p:oleObj spid="_x0000_s1028" name="Формула" r:id="rId5" imgW="88707" imgH="164742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491880" y="3140968"/>
          <a:ext cx="665163" cy="863600"/>
        </p:xfrm>
        <a:graphic>
          <a:graphicData uri="http://schemas.openxmlformats.org/presentationml/2006/ole">
            <p:oleObj spid="_x0000_s1029" name="Формула" r:id="rId6" imgW="126780" imgH="164814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148064" y="2924944"/>
          <a:ext cx="595313" cy="863600"/>
        </p:xfrm>
        <a:graphic>
          <a:graphicData uri="http://schemas.openxmlformats.org/presentationml/2006/ole">
            <p:oleObj spid="_x0000_s1030" name="Формула" r:id="rId7" imgW="88707" imgH="164742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948264" y="2996952"/>
          <a:ext cx="665163" cy="863600"/>
        </p:xfrm>
        <a:graphic>
          <a:graphicData uri="http://schemas.openxmlformats.org/presentationml/2006/ole">
            <p:oleObj spid="_x0000_s1031" name="Формула" r:id="rId8" imgW="126780" imgH="164814" progId="Equation.3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57158" y="4286256"/>
            <a:ext cx="3030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Третья цифра?</a:t>
            </a:r>
            <a:endParaRPr lang="ru-RU" sz="36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763688" y="3933056"/>
            <a:ext cx="432048" cy="792088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259632" y="4005064"/>
            <a:ext cx="432048" cy="864096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851920" y="3933056"/>
            <a:ext cx="360040" cy="936104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3203848" y="4005064"/>
            <a:ext cx="432048" cy="792088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652120" y="3861048"/>
            <a:ext cx="360040" cy="792088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4932040" y="3717032"/>
            <a:ext cx="504056" cy="936104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380312" y="3861048"/>
            <a:ext cx="504056" cy="1008112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6876256" y="3861048"/>
            <a:ext cx="288032" cy="1008112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683568" y="4869160"/>
          <a:ext cx="595313" cy="863600"/>
        </p:xfrm>
        <a:graphic>
          <a:graphicData uri="http://schemas.openxmlformats.org/presentationml/2006/ole">
            <p:oleObj spid="_x0000_s1032" name="Формула" r:id="rId9" imgW="88707" imgH="164742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907704" y="4869160"/>
          <a:ext cx="665163" cy="863600"/>
        </p:xfrm>
        <a:graphic>
          <a:graphicData uri="http://schemas.openxmlformats.org/presentationml/2006/ole">
            <p:oleObj spid="_x0000_s1033" name="Формула" r:id="rId10" imgW="126780" imgH="164814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3059832" y="4869160"/>
          <a:ext cx="595312" cy="863600"/>
        </p:xfrm>
        <a:graphic>
          <a:graphicData uri="http://schemas.openxmlformats.org/presentationml/2006/ole">
            <p:oleObj spid="_x0000_s1034" name="Формула" r:id="rId11" imgW="88707" imgH="164742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067944" y="4869160"/>
          <a:ext cx="665163" cy="863600"/>
        </p:xfrm>
        <a:graphic>
          <a:graphicData uri="http://schemas.openxmlformats.org/presentationml/2006/ole">
            <p:oleObj spid="_x0000_s1035" name="Формула" r:id="rId12" imgW="126780" imgH="164814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4932040" y="4725144"/>
          <a:ext cx="595312" cy="863600"/>
        </p:xfrm>
        <a:graphic>
          <a:graphicData uri="http://schemas.openxmlformats.org/presentationml/2006/ole">
            <p:oleObj spid="_x0000_s1036" name="Формула" r:id="rId13" imgW="88707" imgH="164742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796136" y="4725144"/>
          <a:ext cx="665163" cy="863600"/>
        </p:xfrm>
        <a:graphic>
          <a:graphicData uri="http://schemas.openxmlformats.org/presentationml/2006/ole">
            <p:oleObj spid="_x0000_s1037" name="Формула" r:id="rId14" imgW="126780" imgH="164814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6732240" y="4725144"/>
          <a:ext cx="595312" cy="863600"/>
        </p:xfrm>
        <a:graphic>
          <a:graphicData uri="http://schemas.openxmlformats.org/presentationml/2006/ole">
            <p:oleObj spid="_x0000_s1038" name="Формула" r:id="rId15" imgW="88707" imgH="164742" progId="Equation.3">
              <p:embed/>
            </p:oleObj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7668344" y="4797152"/>
          <a:ext cx="665163" cy="863600"/>
        </p:xfrm>
        <a:graphic>
          <a:graphicData uri="http://schemas.openxmlformats.org/presentationml/2006/ole">
            <p:oleObj spid="_x0000_s1039" name="Формула" r:id="rId16" imgW="126780" imgH="164814" progId="Equation.3">
              <p:embed/>
            </p:oleObj>
          </a:graphicData>
        </a:graphic>
      </p:graphicFrame>
      <p:sp>
        <p:nvSpPr>
          <p:cNvPr id="55" name="Полилиния 54"/>
          <p:cNvSpPr/>
          <p:nvPr/>
        </p:nvSpPr>
        <p:spPr>
          <a:xfrm>
            <a:off x="1041009" y="2053883"/>
            <a:ext cx="1659988" cy="2968283"/>
          </a:xfrm>
          <a:custGeom>
            <a:avLst/>
            <a:gdLst>
              <a:gd name="connsiteX0" fmla="*/ 1659988 w 1659988"/>
              <a:gd name="connsiteY0" fmla="*/ 0 h 2968283"/>
              <a:gd name="connsiteX1" fmla="*/ 1645920 w 1659988"/>
              <a:gd name="connsiteY1" fmla="*/ 42203 h 2968283"/>
              <a:gd name="connsiteX2" fmla="*/ 1547446 w 1659988"/>
              <a:gd name="connsiteY2" fmla="*/ 112542 h 2968283"/>
              <a:gd name="connsiteX3" fmla="*/ 1477108 w 1659988"/>
              <a:gd name="connsiteY3" fmla="*/ 182880 h 2968283"/>
              <a:gd name="connsiteX4" fmla="*/ 1406769 w 1659988"/>
              <a:gd name="connsiteY4" fmla="*/ 253219 h 2968283"/>
              <a:gd name="connsiteX5" fmla="*/ 1392702 w 1659988"/>
              <a:gd name="connsiteY5" fmla="*/ 295422 h 2968283"/>
              <a:gd name="connsiteX6" fmla="*/ 1322363 w 1659988"/>
              <a:gd name="connsiteY6" fmla="*/ 351692 h 2968283"/>
              <a:gd name="connsiteX7" fmla="*/ 1280160 w 1659988"/>
              <a:gd name="connsiteY7" fmla="*/ 422031 h 2968283"/>
              <a:gd name="connsiteX8" fmla="*/ 1252025 w 1659988"/>
              <a:gd name="connsiteY8" fmla="*/ 464234 h 2968283"/>
              <a:gd name="connsiteX9" fmla="*/ 1195754 w 1659988"/>
              <a:gd name="connsiteY9" fmla="*/ 520505 h 2968283"/>
              <a:gd name="connsiteX10" fmla="*/ 1139483 w 1659988"/>
              <a:gd name="connsiteY10" fmla="*/ 604911 h 2968283"/>
              <a:gd name="connsiteX11" fmla="*/ 1111348 w 1659988"/>
              <a:gd name="connsiteY11" fmla="*/ 647114 h 2968283"/>
              <a:gd name="connsiteX12" fmla="*/ 1069145 w 1659988"/>
              <a:gd name="connsiteY12" fmla="*/ 675249 h 2968283"/>
              <a:gd name="connsiteX13" fmla="*/ 1055077 w 1659988"/>
              <a:gd name="connsiteY13" fmla="*/ 717452 h 2968283"/>
              <a:gd name="connsiteX14" fmla="*/ 998806 w 1659988"/>
              <a:gd name="connsiteY14" fmla="*/ 773723 h 2968283"/>
              <a:gd name="connsiteX15" fmla="*/ 956603 w 1659988"/>
              <a:gd name="connsiteY15" fmla="*/ 844062 h 2968283"/>
              <a:gd name="connsiteX16" fmla="*/ 914400 w 1659988"/>
              <a:gd name="connsiteY16" fmla="*/ 914400 h 2968283"/>
              <a:gd name="connsiteX17" fmla="*/ 900333 w 1659988"/>
              <a:gd name="connsiteY17" fmla="*/ 956603 h 2968283"/>
              <a:gd name="connsiteX18" fmla="*/ 872197 w 1659988"/>
              <a:gd name="connsiteY18" fmla="*/ 984739 h 2968283"/>
              <a:gd name="connsiteX19" fmla="*/ 844062 w 1659988"/>
              <a:gd name="connsiteY19" fmla="*/ 1069145 h 2968283"/>
              <a:gd name="connsiteX20" fmla="*/ 829994 w 1659988"/>
              <a:gd name="connsiteY20" fmla="*/ 1111348 h 2968283"/>
              <a:gd name="connsiteX21" fmla="*/ 773723 w 1659988"/>
              <a:gd name="connsiteY21" fmla="*/ 1195754 h 2968283"/>
              <a:gd name="connsiteX22" fmla="*/ 731520 w 1659988"/>
              <a:gd name="connsiteY22" fmla="*/ 1322363 h 2968283"/>
              <a:gd name="connsiteX23" fmla="*/ 717453 w 1659988"/>
              <a:gd name="connsiteY23" fmla="*/ 1364566 h 2968283"/>
              <a:gd name="connsiteX24" fmla="*/ 703385 w 1659988"/>
              <a:gd name="connsiteY24" fmla="*/ 1434905 h 2968283"/>
              <a:gd name="connsiteX25" fmla="*/ 689317 w 1659988"/>
              <a:gd name="connsiteY25" fmla="*/ 1533379 h 2968283"/>
              <a:gd name="connsiteX26" fmla="*/ 661182 w 1659988"/>
              <a:gd name="connsiteY26" fmla="*/ 1617785 h 2968283"/>
              <a:gd name="connsiteX27" fmla="*/ 633046 w 1659988"/>
              <a:gd name="connsiteY27" fmla="*/ 1702191 h 2968283"/>
              <a:gd name="connsiteX28" fmla="*/ 618979 w 1659988"/>
              <a:gd name="connsiteY28" fmla="*/ 1744394 h 2968283"/>
              <a:gd name="connsiteX29" fmla="*/ 590843 w 1659988"/>
              <a:gd name="connsiteY29" fmla="*/ 1772529 h 2968283"/>
              <a:gd name="connsiteX30" fmla="*/ 562708 w 1659988"/>
              <a:gd name="connsiteY30" fmla="*/ 1856935 h 2968283"/>
              <a:gd name="connsiteX31" fmla="*/ 548640 w 1659988"/>
              <a:gd name="connsiteY31" fmla="*/ 1899139 h 2968283"/>
              <a:gd name="connsiteX32" fmla="*/ 520505 w 1659988"/>
              <a:gd name="connsiteY32" fmla="*/ 1941342 h 2968283"/>
              <a:gd name="connsiteX33" fmla="*/ 506437 w 1659988"/>
              <a:gd name="connsiteY33" fmla="*/ 1983545 h 2968283"/>
              <a:gd name="connsiteX34" fmla="*/ 450166 w 1659988"/>
              <a:gd name="connsiteY34" fmla="*/ 2053883 h 2968283"/>
              <a:gd name="connsiteX35" fmla="*/ 436099 w 1659988"/>
              <a:gd name="connsiteY35" fmla="*/ 2096086 h 2968283"/>
              <a:gd name="connsiteX36" fmla="*/ 407963 w 1659988"/>
              <a:gd name="connsiteY36" fmla="*/ 2138289 h 2968283"/>
              <a:gd name="connsiteX37" fmla="*/ 351693 w 1659988"/>
              <a:gd name="connsiteY37" fmla="*/ 2250831 h 2968283"/>
              <a:gd name="connsiteX38" fmla="*/ 337625 w 1659988"/>
              <a:gd name="connsiteY38" fmla="*/ 2293034 h 2968283"/>
              <a:gd name="connsiteX39" fmla="*/ 309489 w 1659988"/>
              <a:gd name="connsiteY39" fmla="*/ 2321169 h 2968283"/>
              <a:gd name="connsiteX40" fmla="*/ 281354 w 1659988"/>
              <a:gd name="connsiteY40" fmla="*/ 2363372 h 2968283"/>
              <a:gd name="connsiteX41" fmla="*/ 267286 w 1659988"/>
              <a:gd name="connsiteY41" fmla="*/ 2419643 h 2968283"/>
              <a:gd name="connsiteX42" fmla="*/ 239151 w 1659988"/>
              <a:gd name="connsiteY42" fmla="*/ 2447779 h 2968283"/>
              <a:gd name="connsiteX43" fmla="*/ 211016 w 1659988"/>
              <a:gd name="connsiteY43" fmla="*/ 2489982 h 2968283"/>
              <a:gd name="connsiteX44" fmla="*/ 196948 w 1659988"/>
              <a:gd name="connsiteY44" fmla="*/ 2532185 h 2968283"/>
              <a:gd name="connsiteX45" fmla="*/ 168813 w 1659988"/>
              <a:gd name="connsiteY45" fmla="*/ 2574388 h 2968283"/>
              <a:gd name="connsiteX46" fmla="*/ 126609 w 1659988"/>
              <a:gd name="connsiteY46" fmla="*/ 2644726 h 2968283"/>
              <a:gd name="connsiteX47" fmla="*/ 70339 w 1659988"/>
              <a:gd name="connsiteY47" fmla="*/ 2757268 h 2968283"/>
              <a:gd name="connsiteX48" fmla="*/ 28136 w 1659988"/>
              <a:gd name="connsiteY48" fmla="*/ 2883877 h 2968283"/>
              <a:gd name="connsiteX49" fmla="*/ 14068 w 1659988"/>
              <a:gd name="connsiteY49" fmla="*/ 2926080 h 2968283"/>
              <a:gd name="connsiteX50" fmla="*/ 0 w 1659988"/>
              <a:gd name="connsiteY50" fmla="*/ 2968283 h 296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659988" h="2968283">
                <a:moveTo>
                  <a:pt x="1659988" y="0"/>
                </a:moveTo>
                <a:cubicBezTo>
                  <a:pt x="1655299" y="14068"/>
                  <a:pt x="1654539" y="30136"/>
                  <a:pt x="1645920" y="42203"/>
                </a:cubicBezTo>
                <a:cubicBezTo>
                  <a:pt x="1604197" y="100615"/>
                  <a:pt x="1600820" y="94750"/>
                  <a:pt x="1547446" y="112542"/>
                </a:cubicBezTo>
                <a:cubicBezTo>
                  <a:pt x="1491176" y="196948"/>
                  <a:pt x="1552135" y="117231"/>
                  <a:pt x="1477108" y="182880"/>
                </a:cubicBezTo>
                <a:cubicBezTo>
                  <a:pt x="1452154" y="204715"/>
                  <a:pt x="1406769" y="253219"/>
                  <a:pt x="1406769" y="253219"/>
                </a:cubicBezTo>
                <a:cubicBezTo>
                  <a:pt x="1402080" y="267287"/>
                  <a:pt x="1400331" y="282707"/>
                  <a:pt x="1392702" y="295422"/>
                </a:cubicBezTo>
                <a:cubicBezTo>
                  <a:pt x="1379339" y="317693"/>
                  <a:pt x="1341529" y="338914"/>
                  <a:pt x="1322363" y="351692"/>
                </a:cubicBezTo>
                <a:cubicBezTo>
                  <a:pt x="1297934" y="424983"/>
                  <a:pt x="1324298" y="366858"/>
                  <a:pt x="1280160" y="422031"/>
                </a:cubicBezTo>
                <a:cubicBezTo>
                  <a:pt x="1269598" y="435233"/>
                  <a:pt x="1263028" y="451397"/>
                  <a:pt x="1252025" y="464234"/>
                </a:cubicBezTo>
                <a:cubicBezTo>
                  <a:pt x="1234762" y="484374"/>
                  <a:pt x="1210468" y="498434"/>
                  <a:pt x="1195754" y="520505"/>
                </a:cubicBezTo>
                <a:lnTo>
                  <a:pt x="1139483" y="604911"/>
                </a:lnTo>
                <a:cubicBezTo>
                  <a:pt x="1130105" y="618979"/>
                  <a:pt x="1125416" y="637736"/>
                  <a:pt x="1111348" y="647114"/>
                </a:cubicBezTo>
                <a:lnTo>
                  <a:pt x="1069145" y="675249"/>
                </a:lnTo>
                <a:cubicBezTo>
                  <a:pt x="1064456" y="689317"/>
                  <a:pt x="1063696" y="705385"/>
                  <a:pt x="1055077" y="717452"/>
                </a:cubicBezTo>
                <a:cubicBezTo>
                  <a:pt x="1039659" y="739037"/>
                  <a:pt x="998806" y="773723"/>
                  <a:pt x="998806" y="773723"/>
                </a:cubicBezTo>
                <a:cubicBezTo>
                  <a:pt x="958957" y="893275"/>
                  <a:pt x="1014534" y="747510"/>
                  <a:pt x="956603" y="844062"/>
                </a:cubicBezTo>
                <a:cubicBezTo>
                  <a:pt x="901819" y="935369"/>
                  <a:pt x="985689" y="843114"/>
                  <a:pt x="914400" y="914400"/>
                </a:cubicBezTo>
                <a:cubicBezTo>
                  <a:pt x="909711" y="928468"/>
                  <a:pt x="907962" y="943888"/>
                  <a:pt x="900333" y="956603"/>
                </a:cubicBezTo>
                <a:cubicBezTo>
                  <a:pt x="893509" y="967976"/>
                  <a:pt x="878129" y="972876"/>
                  <a:pt x="872197" y="984739"/>
                </a:cubicBezTo>
                <a:cubicBezTo>
                  <a:pt x="858934" y="1011265"/>
                  <a:pt x="853440" y="1041010"/>
                  <a:pt x="844062" y="1069145"/>
                </a:cubicBezTo>
                <a:cubicBezTo>
                  <a:pt x="839373" y="1083213"/>
                  <a:pt x="838219" y="1099010"/>
                  <a:pt x="829994" y="1111348"/>
                </a:cubicBezTo>
                <a:lnTo>
                  <a:pt x="773723" y="1195754"/>
                </a:lnTo>
                <a:lnTo>
                  <a:pt x="731520" y="1322363"/>
                </a:lnTo>
                <a:cubicBezTo>
                  <a:pt x="726831" y="1336431"/>
                  <a:pt x="720361" y="1350025"/>
                  <a:pt x="717453" y="1364566"/>
                </a:cubicBezTo>
                <a:cubicBezTo>
                  <a:pt x="712764" y="1388012"/>
                  <a:pt x="707316" y="1411320"/>
                  <a:pt x="703385" y="1434905"/>
                </a:cubicBezTo>
                <a:cubicBezTo>
                  <a:pt x="697934" y="1467612"/>
                  <a:pt x="696773" y="1501070"/>
                  <a:pt x="689317" y="1533379"/>
                </a:cubicBezTo>
                <a:cubicBezTo>
                  <a:pt x="682648" y="1562277"/>
                  <a:pt x="670560" y="1589650"/>
                  <a:pt x="661182" y="1617785"/>
                </a:cubicBezTo>
                <a:lnTo>
                  <a:pt x="633046" y="1702191"/>
                </a:lnTo>
                <a:cubicBezTo>
                  <a:pt x="628357" y="1716259"/>
                  <a:pt x="629465" y="1733909"/>
                  <a:pt x="618979" y="1744394"/>
                </a:cubicBezTo>
                <a:lnTo>
                  <a:pt x="590843" y="1772529"/>
                </a:lnTo>
                <a:lnTo>
                  <a:pt x="562708" y="1856935"/>
                </a:lnTo>
                <a:cubicBezTo>
                  <a:pt x="558019" y="1871003"/>
                  <a:pt x="556866" y="1886801"/>
                  <a:pt x="548640" y="1899139"/>
                </a:cubicBezTo>
                <a:cubicBezTo>
                  <a:pt x="539262" y="1913207"/>
                  <a:pt x="528066" y="1926220"/>
                  <a:pt x="520505" y="1941342"/>
                </a:cubicBezTo>
                <a:cubicBezTo>
                  <a:pt x="513873" y="1954605"/>
                  <a:pt x="513069" y="1970282"/>
                  <a:pt x="506437" y="1983545"/>
                </a:cubicBezTo>
                <a:cubicBezTo>
                  <a:pt x="488690" y="2019040"/>
                  <a:pt x="476337" y="2027713"/>
                  <a:pt x="450166" y="2053883"/>
                </a:cubicBezTo>
                <a:cubicBezTo>
                  <a:pt x="445477" y="2067951"/>
                  <a:pt x="442731" y="2082823"/>
                  <a:pt x="436099" y="2096086"/>
                </a:cubicBezTo>
                <a:cubicBezTo>
                  <a:pt x="428538" y="2111208"/>
                  <a:pt x="414830" y="2122839"/>
                  <a:pt x="407963" y="2138289"/>
                </a:cubicBezTo>
                <a:cubicBezTo>
                  <a:pt x="356234" y="2254678"/>
                  <a:pt x="409474" y="2193048"/>
                  <a:pt x="351693" y="2250831"/>
                </a:cubicBezTo>
                <a:cubicBezTo>
                  <a:pt x="347004" y="2264899"/>
                  <a:pt x="345254" y="2280319"/>
                  <a:pt x="337625" y="2293034"/>
                </a:cubicBezTo>
                <a:cubicBezTo>
                  <a:pt x="330801" y="2304407"/>
                  <a:pt x="317775" y="2310812"/>
                  <a:pt x="309489" y="2321169"/>
                </a:cubicBezTo>
                <a:cubicBezTo>
                  <a:pt x="298927" y="2334371"/>
                  <a:pt x="290732" y="2349304"/>
                  <a:pt x="281354" y="2363372"/>
                </a:cubicBezTo>
                <a:cubicBezTo>
                  <a:pt x="276665" y="2382129"/>
                  <a:pt x="275932" y="2402350"/>
                  <a:pt x="267286" y="2419643"/>
                </a:cubicBezTo>
                <a:cubicBezTo>
                  <a:pt x="261355" y="2431506"/>
                  <a:pt x="247436" y="2437422"/>
                  <a:pt x="239151" y="2447779"/>
                </a:cubicBezTo>
                <a:cubicBezTo>
                  <a:pt x="228589" y="2460981"/>
                  <a:pt x="218577" y="2474860"/>
                  <a:pt x="211016" y="2489982"/>
                </a:cubicBezTo>
                <a:cubicBezTo>
                  <a:pt x="204384" y="2503245"/>
                  <a:pt x="203580" y="2518922"/>
                  <a:pt x="196948" y="2532185"/>
                </a:cubicBezTo>
                <a:cubicBezTo>
                  <a:pt x="189387" y="2547307"/>
                  <a:pt x="176374" y="2559266"/>
                  <a:pt x="168813" y="2574388"/>
                </a:cubicBezTo>
                <a:cubicBezTo>
                  <a:pt x="132290" y="2647433"/>
                  <a:pt x="181563" y="2589774"/>
                  <a:pt x="126609" y="2644726"/>
                </a:cubicBezTo>
                <a:cubicBezTo>
                  <a:pt x="94280" y="2741715"/>
                  <a:pt x="119444" y="2708161"/>
                  <a:pt x="70339" y="2757268"/>
                </a:cubicBezTo>
                <a:lnTo>
                  <a:pt x="28136" y="2883877"/>
                </a:lnTo>
                <a:lnTo>
                  <a:pt x="14068" y="2926080"/>
                </a:lnTo>
                <a:lnTo>
                  <a:pt x="0" y="2968283"/>
                </a:lnTo>
              </a:path>
            </a:pathLst>
          </a:cu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251520" y="5877272"/>
            <a:ext cx="13292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111,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57" name="Полилиния 56"/>
          <p:cNvSpPr/>
          <p:nvPr/>
        </p:nvSpPr>
        <p:spPr>
          <a:xfrm>
            <a:off x="1910508" y="2011680"/>
            <a:ext cx="959301" cy="2883877"/>
          </a:xfrm>
          <a:custGeom>
            <a:avLst/>
            <a:gdLst>
              <a:gd name="connsiteX0" fmla="*/ 959301 w 959301"/>
              <a:gd name="connsiteY0" fmla="*/ 0 h 2883877"/>
              <a:gd name="connsiteX1" fmla="*/ 917098 w 959301"/>
              <a:gd name="connsiteY1" fmla="*/ 28135 h 2883877"/>
              <a:gd name="connsiteX2" fmla="*/ 874895 w 959301"/>
              <a:gd name="connsiteY2" fmla="*/ 112542 h 2883877"/>
              <a:gd name="connsiteX3" fmla="*/ 832692 w 959301"/>
              <a:gd name="connsiteY3" fmla="*/ 154745 h 2883877"/>
              <a:gd name="connsiteX4" fmla="*/ 790489 w 959301"/>
              <a:gd name="connsiteY4" fmla="*/ 239151 h 2883877"/>
              <a:gd name="connsiteX5" fmla="*/ 776421 w 959301"/>
              <a:gd name="connsiteY5" fmla="*/ 281354 h 2883877"/>
              <a:gd name="connsiteX6" fmla="*/ 748286 w 959301"/>
              <a:gd name="connsiteY6" fmla="*/ 323557 h 2883877"/>
              <a:gd name="connsiteX7" fmla="*/ 692015 w 959301"/>
              <a:gd name="connsiteY7" fmla="*/ 450166 h 2883877"/>
              <a:gd name="connsiteX8" fmla="*/ 649812 w 959301"/>
              <a:gd name="connsiteY8" fmla="*/ 464234 h 2883877"/>
              <a:gd name="connsiteX9" fmla="*/ 579474 w 959301"/>
              <a:gd name="connsiteY9" fmla="*/ 590843 h 2883877"/>
              <a:gd name="connsiteX10" fmla="*/ 523203 w 959301"/>
              <a:gd name="connsiteY10" fmla="*/ 647114 h 2883877"/>
              <a:gd name="connsiteX11" fmla="*/ 495067 w 959301"/>
              <a:gd name="connsiteY11" fmla="*/ 675249 h 2883877"/>
              <a:gd name="connsiteX12" fmla="*/ 452864 w 959301"/>
              <a:gd name="connsiteY12" fmla="*/ 745588 h 2883877"/>
              <a:gd name="connsiteX13" fmla="*/ 424729 w 959301"/>
              <a:gd name="connsiteY13" fmla="*/ 787791 h 2883877"/>
              <a:gd name="connsiteX14" fmla="*/ 382526 w 959301"/>
              <a:gd name="connsiteY14" fmla="*/ 815926 h 2883877"/>
              <a:gd name="connsiteX15" fmla="*/ 354390 w 959301"/>
              <a:gd name="connsiteY15" fmla="*/ 844062 h 2883877"/>
              <a:gd name="connsiteX16" fmla="*/ 284052 w 959301"/>
              <a:gd name="connsiteY16" fmla="*/ 970671 h 2883877"/>
              <a:gd name="connsiteX17" fmla="*/ 255917 w 959301"/>
              <a:gd name="connsiteY17" fmla="*/ 1012874 h 2883877"/>
              <a:gd name="connsiteX18" fmla="*/ 199646 w 959301"/>
              <a:gd name="connsiteY18" fmla="*/ 1069145 h 2883877"/>
              <a:gd name="connsiteX19" fmla="*/ 129307 w 959301"/>
              <a:gd name="connsiteY19" fmla="*/ 1195754 h 2883877"/>
              <a:gd name="connsiteX20" fmla="*/ 101172 w 959301"/>
              <a:gd name="connsiteY20" fmla="*/ 1237957 h 2883877"/>
              <a:gd name="connsiteX21" fmla="*/ 87104 w 959301"/>
              <a:gd name="connsiteY21" fmla="*/ 1280160 h 2883877"/>
              <a:gd name="connsiteX22" fmla="*/ 58969 w 959301"/>
              <a:gd name="connsiteY22" fmla="*/ 1322363 h 2883877"/>
              <a:gd name="connsiteX23" fmla="*/ 30834 w 959301"/>
              <a:gd name="connsiteY23" fmla="*/ 1406769 h 2883877"/>
              <a:gd name="connsiteX24" fmla="*/ 16766 w 959301"/>
              <a:gd name="connsiteY24" fmla="*/ 1448972 h 2883877"/>
              <a:gd name="connsiteX25" fmla="*/ 2698 w 959301"/>
              <a:gd name="connsiteY25" fmla="*/ 1491175 h 2883877"/>
              <a:gd name="connsiteX26" fmla="*/ 30834 w 959301"/>
              <a:gd name="connsiteY26" fmla="*/ 1856935 h 2883877"/>
              <a:gd name="connsiteX27" fmla="*/ 58969 w 959301"/>
              <a:gd name="connsiteY27" fmla="*/ 1941342 h 2883877"/>
              <a:gd name="connsiteX28" fmla="*/ 73037 w 959301"/>
              <a:gd name="connsiteY28" fmla="*/ 1983545 h 2883877"/>
              <a:gd name="connsiteX29" fmla="*/ 87104 w 959301"/>
              <a:gd name="connsiteY29" fmla="*/ 2025748 h 2883877"/>
              <a:gd name="connsiteX30" fmla="*/ 115240 w 959301"/>
              <a:gd name="connsiteY30" fmla="*/ 2067951 h 2883877"/>
              <a:gd name="connsiteX31" fmla="*/ 157443 w 959301"/>
              <a:gd name="connsiteY31" fmla="*/ 2152357 h 2883877"/>
              <a:gd name="connsiteX32" fmla="*/ 227781 w 959301"/>
              <a:gd name="connsiteY32" fmla="*/ 2278966 h 2883877"/>
              <a:gd name="connsiteX33" fmla="*/ 255917 w 959301"/>
              <a:gd name="connsiteY33" fmla="*/ 2307102 h 2883877"/>
              <a:gd name="connsiteX34" fmla="*/ 312187 w 959301"/>
              <a:gd name="connsiteY34" fmla="*/ 2391508 h 2883877"/>
              <a:gd name="connsiteX35" fmla="*/ 340323 w 959301"/>
              <a:gd name="connsiteY35" fmla="*/ 2419643 h 2883877"/>
              <a:gd name="connsiteX36" fmla="*/ 368458 w 959301"/>
              <a:gd name="connsiteY36" fmla="*/ 2461846 h 2883877"/>
              <a:gd name="connsiteX37" fmla="*/ 438797 w 959301"/>
              <a:gd name="connsiteY37" fmla="*/ 2532185 h 2883877"/>
              <a:gd name="connsiteX38" fmla="*/ 495067 w 959301"/>
              <a:gd name="connsiteY38" fmla="*/ 2616591 h 2883877"/>
              <a:gd name="connsiteX39" fmla="*/ 509135 w 959301"/>
              <a:gd name="connsiteY39" fmla="*/ 2658794 h 2883877"/>
              <a:gd name="connsiteX40" fmla="*/ 551338 w 959301"/>
              <a:gd name="connsiteY40" fmla="*/ 2743200 h 2883877"/>
              <a:gd name="connsiteX41" fmla="*/ 551338 w 959301"/>
              <a:gd name="connsiteY41" fmla="*/ 2883877 h 2883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59301" h="2883877">
                <a:moveTo>
                  <a:pt x="959301" y="0"/>
                </a:moveTo>
                <a:cubicBezTo>
                  <a:pt x="945233" y="9378"/>
                  <a:pt x="929053" y="16180"/>
                  <a:pt x="917098" y="28135"/>
                </a:cubicBezTo>
                <a:cubicBezTo>
                  <a:pt x="850694" y="94539"/>
                  <a:pt x="920660" y="43894"/>
                  <a:pt x="874895" y="112542"/>
                </a:cubicBezTo>
                <a:cubicBezTo>
                  <a:pt x="863859" y="129095"/>
                  <a:pt x="846760" y="140677"/>
                  <a:pt x="832692" y="154745"/>
                </a:cubicBezTo>
                <a:cubicBezTo>
                  <a:pt x="797332" y="260824"/>
                  <a:pt x="845030" y="130069"/>
                  <a:pt x="790489" y="239151"/>
                </a:cubicBezTo>
                <a:cubicBezTo>
                  <a:pt x="783857" y="252414"/>
                  <a:pt x="783053" y="268091"/>
                  <a:pt x="776421" y="281354"/>
                </a:cubicBezTo>
                <a:cubicBezTo>
                  <a:pt x="768860" y="296476"/>
                  <a:pt x="755153" y="308107"/>
                  <a:pt x="748286" y="323557"/>
                </a:cubicBezTo>
                <a:cubicBezTo>
                  <a:pt x="735243" y="352904"/>
                  <a:pt x="724948" y="423819"/>
                  <a:pt x="692015" y="450166"/>
                </a:cubicBezTo>
                <a:cubicBezTo>
                  <a:pt x="680436" y="459429"/>
                  <a:pt x="663880" y="459545"/>
                  <a:pt x="649812" y="464234"/>
                </a:cubicBezTo>
                <a:cubicBezTo>
                  <a:pt x="632122" y="517303"/>
                  <a:pt x="627844" y="542473"/>
                  <a:pt x="579474" y="590843"/>
                </a:cubicBezTo>
                <a:lnTo>
                  <a:pt x="523203" y="647114"/>
                </a:lnTo>
                <a:lnTo>
                  <a:pt x="495067" y="675249"/>
                </a:lnTo>
                <a:cubicBezTo>
                  <a:pt x="470638" y="748540"/>
                  <a:pt x="497002" y="690415"/>
                  <a:pt x="452864" y="745588"/>
                </a:cubicBezTo>
                <a:cubicBezTo>
                  <a:pt x="442302" y="758790"/>
                  <a:pt x="436684" y="775836"/>
                  <a:pt x="424729" y="787791"/>
                </a:cubicBezTo>
                <a:cubicBezTo>
                  <a:pt x="412774" y="799746"/>
                  <a:pt x="395728" y="805364"/>
                  <a:pt x="382526" y="815926"/>
                </a:cubicBezTo>
                <a:cubicBezTo>
                  <a:pt x="372169" y="824212"/>
                  <a:pt x="363769" y="834683"/>
                  <a:pt x="354390" y="844062"/>
                </a:cubicBezTo>
                <a:cubicBezTo>
                  <a:pt x="329630" y="918345"/>
                  <a:pt x="348549" y="873926"/>
                  <a:pt x="284052" y="970671"/>
                </a:cubicBezTo>
                <a:cubicBezTo>
                  <a:pt x="274674" y="984739"/>
                  <a:pt x="267872" y="1000919"/>
                  <a:pt x="255917" y="1012874"/>
                </a:cubicBezTo>
                <a:lnTo>
                  <a:pt x="199646" y="1069145"/>
                </a:lnTo>
                <a:cubicBezTo>
                  <a:pt x="174885" y="1143428"/>
                  <a:pt x="193804" y="1099009"/>
                  <a:pt x="129307" y="1195754"/>
                </a:cubicBezTo>
                <a:cubicBezTo>
                  <a:pt x="119929" y="1209822"/>
                  <a:pt x="106519" y="1221917"/>
                  <a:pt x="101172" y="1237957"/>
                </a:cubicBezTo>
                <a:cubicBezTo>
                  <a:pt x="96483" y="1252025"/>
                  <a:pt x="93736" y="1266897"/>
                  <a:pt x="87104" y="1280160"/>
                </a:cubicBezTo>
                <a:cubicBezTo>
                  <a:pt x="79543" y="1295282"/>
                  <a:pt x="65836" y="1306913"/>
                  <a:pt x="58969" y="1322363"/>
                </a:cubicBezTo>
                <a:cubicBezTo>
                  <a:pt x="46924" y="1349464"/>
                  <a:pt x="40212" y="1378634"/>
                  <a:pt x="30834" y="1406769"/>
                </a:cubicBezTo>
                <a:lnTo>
                  <a:pt x="16766" y="1448972"/>
                </a:lnTo>
                <a:lnTo>
                  <a:pt x="2698" y="1491175"/>
                </a:lnTo>
                <a:cubicBezTo>
                  <a:pt x="7310" y="1588028"/>
                  <a:pt x="0" y="1743878"/>
                  <a:pt x="30834" y="1856935"/>
                </a:cubicBezTo>
                <a:cubicBezTo>
                  <a:pt x="38637" y="1885548"/>
                  <a:pt x="49591" y="1913206"/>
                  <a:pt x="58969" y="1941342"/>
                </a:cubicBezTo>
                <a:lnTo>
                  <a:pt x="73037" y="1983545"/>
                </a:lnTo>
                <a:cubicBezTo>
                  <a:pt x="77726" y="1997613"/>
                  <a:pt x="78878" y="2013410"/>
                  <a:pt x="87104" y="2025748"/>
                </a:cubicBezTo>
                <a:lnTo>
                  <a:pt x="115240" y="2067951"/>
                </a:lnTo>
                <a:cubicBezTo>
                  <a:pt x="150598" y="2174029"/>
                  <a:pt x="102902" y="2043275"/>
                  <a:pt x="157443" y="2152357"/>
                </a:cubicBezTo>
                <a:cubicBezTo>
                  <a:pt x="192824" y="2223120"/>
                  <a:pt x="139063" y="2190248"/>
                  <a:pt x="227781" y="2278966"/>
                </a:cubicBezTo>
                <a:cubicBezTo>
                  <a:pt x="237160" y="2288345"/>
                  <a:pt x="247959" y="2296491"/>
                  <a:pt x="255917" y="2307102"/>
                </a:cubicBezTo>
                <a:cubicBezTo>
                  <a:pt x="276206" y="2334154"/>
                  <a:pt x="288276" y="2367598"/>
                  <a:pt x="312187" y="2391508"/>
                </a:cubicBezTo>
                <a:cubicBezTo>
                  <a:pt x="321566" y="2400886"/>
                  <a:pt x="332037" y="2409286"/>
                  <a:pt x="340323" y="2419643"/>
                </a:cubicBezTo>
                <a:cubicBezTo>
                  <a:pt x="350885" y="2432845"/>
                  <a:pt x="357325" y="2449122"/>
                  <a:pt x="368458" y="2461846"/>
                </a:cubicBezTo>
                <a:cubicBezTo>
                  <a:pt x="390293" y="2486800"/>
                  <a:pt x="420404" y="2504596"/>
                  <a:pt x="438797" y="2532185"/>
                </a:cubicBezTo>
                <a:cubicBezTo>
                  <a:pt x="457554" y="2560320"/>
                  <a:pt x="484374" y="2584512"/>
                  <a:pt x="495067" y="2616591"/>
                </a:cubicBezTo>
                <a:cubicBezTo>
                  <a:pt x="499756" y="2630659"/>
                  <a:pt x="502503" y="2645531"/>
                  <a:pt x="509135" y="2658794"/>
                </a:cubicBezTo>
                <a:cubicBezTo>
                  <a:pt x="527024" y="2694573"/>
                  <a:pt x="548124" y="2701413"/>
                  <a:pt x="551338" y="2743200"/>
                </a:cubicBezTo>
                <a:cubicBezTo>
                  <a:pt x="554935" y="2789954"/>
                  <a:pt x="551338" y="2836985"/>
                  <a:pt x="551338" y="2883877"/>
                </a:cubicBezTo>
              </a:path>
            </a:pathLst>
          </a:custGeom>
          <a:ln w="38100">
            <a:solidFill>
              <a:srgbClr val="026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1403648" y="5949280"/>
            <a:ext cx="1109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112, </a:t>
            </a:r>
            <a:endParaRPr lang="ru-RU" sz="3600" b="1" dirty="0"/>
          </a:p>
        </p:txBody>
      </p:sp>
      <p:sp>
        <p:nvSpPr>
          <p:cNvPr id="60" name="Полилиния 59"/>
          <p:cNvSpPr/>
          <p:nvPr/>
        </p:nvSpPr>
        <p:spPr>
          <a:xfrm>
            <a:off x="2996418" y="2053883"/>
            <a:ext cx="562708" cy="2954215"/>
          </a:xfrm>
          <a:custGeom>
            <a:avLst/>
            <a:gdLst>
              <a:gd name="connsiteX0" fmla="*/ 0 w 562708"/>
              <a:gd name="connsiteY0" fmla="*/ 0 h 2954215"/>
              <a:gd name="connsiteX1" fmla="*/ 56271 w 562708"/>
              <a:gd name="connsiteY1" fmla="*/ 84406 h 2954215"/>
              <a:gd name="connsiteX2" fmla="*/ 84407 w 562708"/>
              <a:gd name="connsiteY2" fmla="*/ 126609 h 2954215"/>
              <a:gd name="connsiteX3" fmla="*/ 112542 w 562708"/>
              <a:gd name="connsiteY3" fmla="*/ 154745 h 2954215"/>
              <a:gd name="connsiteX4" fmla="*/ 154745 w 562708"/>
              <a:gd name="connsiteY4" fmla="*/ 239151 h 2954215"/>
              <a:gd name="connsiteX5" fmla="*/ 182880 w 562708"/>
              <a:gd name="connsiteY5" fmla="*/ 323557 h 2954215"/>
              <a:gd name="connsiteX6" fmla="*/ 211016 w 562708"/>
              <a:gd name="connsiteY6" fmla="*/ 365760 h 2954215"/>
              <a:gd name="connsiteX7" fmla="*/ 253219 w 562708"/>
              <a:gd name="connsiteY7" fmla="*/ 436099 h 2954215"/>
              <a:gd name="connsiteX8" fmla="*/ 309490 w 562708"/>
              <a:gd name="connsiteY8" fmla="*/ 548640 h 2954215"/>
              <a:gd name="connsiteX9" fmla="*/ 365760 w 562708"/>
              <a:gd name="connsiteY9" fmla="*/ 661182 h 2954215"/>
              <a:gd name="connsiteX10" fmla="*/ 393896 w 562708"/>
              <a:gd name="connsiteY10" fmla="*/ 745588 h 2954215"/>
              <a:gd name="connsiteX11" fmla="*/ 422031 w 562708"/>
              <a:gd name="connsiteY11" fmla="*/ 787791 h 2954215"/>
              <a:gd name="connsiteX12" fmla="*/ 436099 w 562708"/>
              <a:gd name="connsiteY12" fmla="*/ 829994 h 2954215"/>
              <a:gd name="connsiteX13" fmla="*/ 464234 w 562708"/>
              <a:gd name="connsiteY13" fmla="*/ 872197 h 2954215"/>
              <a:gd name="connsiteX14" fmla="*/ 478302 w 562708"/>
              <a:gd name="connsiteY14" fmla="*/ 914400 h 2954215"/>
              <a:gd name="connsiteX15" fmla="*/ 506437 w 562708"/>
              <a:gd name="connsiteY15" fmla="*/ 956603 h 2954215"/>
              <a:gd name="connsiteX16" fmla="*/ 548640 w 562708"/>
              <a:gd name="connsiteY16" fmla="*/ 1083212 h 2954215"/>
              <a:gd name="connsiteX17" fmla="*/ 562708 w 562708"/>
              <a:gd name="connsiteY17" fmla="*/ 1125415 h 2954215"/>
              <a:gd name="connsiteX18" fmla="*/ 548640 w 562708"/>
              <a:gd name="connsiteY18" fmla="*/ 1561514 h 2954215"/>
              <a:gd name="connsiteX19" fmla="*/ 520505 w 562708"/>
              <a:gd name="connsiteY19" fmla="*/ 1645920 h 2954215"/>
              <a:gd name="connsiteX20" fmla="*/ 506437 w 562708"/>
              <a:gd name="connsiteY20" fmla="*/ 1758462 h 2954215"/>
              <a:gd name="connsiteX21" fmla="*/ 492370 w 562708"/>
              <a:gd name="connsiteY21" fmla="*/ 1800665 h 2954215"/>
              <a:gd name="connsiteX22" fmla="*/ 450167 w 562708"/>
              <a:gd name="connsiteY22" fmla="*/ 1997612 h 2954215"/>
              <a:gd name="connsiteX23" fmla="*/ 422031 w 562708"/>
              <a:gd name="connsiteY23" fmla="*/ 2082019 h 2954215"/>
              <a:gd name="connsiteX24" fmla="*/ 407964 w 562708"/>
              <a:gd name="connsiteY24" fmla="*/ 2124222 h 2954215"/>
              <a:gd name="connsiteX25" fmla="*/ 365760 w 562708"/>
              <a:gd name="connsiteY25" fmla="*/ 2250831 h 2954215"/>
              <a:gd name="connsiteX26" fmla="*/ 351693 w 562708"/>
              <a:gd name="connsiteY26" fmla="*/ 2293034 h 2954215"/>
              <a:gd name="connsiteX27" fmla="*/ 323557 w 562708"/>
              <a:gd name="connsiteY27" fmla="*/ 2321169 h 2954215"/>
              <a:gd name="connsiteX28" fmla="*/ 253219 w 562708"/>
              <a:gd name="connsiteY28" fmla="*/ 2532185 h 2954215"/>
              <a:gd name="connsiteX29" fmla="*/ 225084 w 562708"/>
              <a:gd name="connsiteY29" fmla="*/ 2616591 h 2954215"/>
              <a:gd name="connsiteX30" fmla="*/ 211016 w 562708"/>
              <a:gd name="connsiteY30" fmla="*/ 2672862 h 2954215"/>
              <a:gd name="connsiteX31" fmla="*/ 196948 w 562708"/>
              <a:gd name="connsiteY31" fmla="*/ 2743200 h 2954215"/>
              <a:gd name="connsiteX32" fmla="*/ 168813 w 562708"/>
              <a:gd name="connsiteY32" fmla="*/ 2827606 h 2954215"/>
              <a:gd name="connsiteX33" fmla="*/ 140677 w 562708"/>
              <a:gd name="connsiteY33" fmla="*/ 2855742 h 2954215"/>
              <a:gd name="connsiteX34" fmla="*/ 140677 w 562708"/>
              <a:gd name="connsiteY34" fmla="*/ 2954215 h 2954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62708" h="2954215">
                <a:moveTo>
                  <a:pt x="0" y="0"/>
                </a:moveTo>
                <a:lnTo>
                  <a:pt x="56271" y="84406"/>
                </a:lnTo>
                <a:cubicBezTo>
                  <a:pt x="65650" y="98474"/>
                  <a:pt x="72452" y="114653"/>
                  <a:pt x="84407" y="126609"/>
                </a:cubicBezTo>
                <a:lnTo>
                  <a:pt x="112542" y="154745"/>
                </a:lnTo>
                <a:cubicBezTo>
                  <a:pt x="163852" y="308670"/>
                  <a:pt x="82019" y="75516"/>
                  <a:pt x="154745" y="239151"/>
                </a:cubicBezTo>
                <a:cubicBezTo>
                  <a:pt x="166790" y="266252"/>
                  <a:pt x="173502" y="295422"/>
                  <a:pt x="182880" y="323557"/>
                </a:cubicBezTo>
                <a:cubicBezTo>
                  <a:pt x="188227" y="339597"/>
                  <a:pt x="203455" y="350638"/>
                  <a:pt x="211016" y="365760"/>
                </a:cubicBezTo>
                <a:cubicBezTo>
                  <a:pt x="247542" y="438810"/>
                  <a:pt x="198263" y="381141"/>
                  <a:pt x="253219" y="436099"/>
                </a:cubicBezTo>
                <a:cubicBezTo>
                  <a:pt x="285548" y="533088"/>
                  <a:pt x="260383" y="499535"/>
                  <a:pt x="309490" y="548640"/>
                </a:cubicBezTo>
                <a:cubicBezTo>
                  <a:pt x="341819" y="645629"/>
                  <a:pt x="316655" y="612075"/>
                  <a:pt x="365760" y="661182"/>
                </a:cubicBezTo>
                <a:cubicBezTo>
                  <a:pt x="375139" y="689317"/>
                  <a:pt x="377445" y="720912"/>
                  <a:pt x="393896" y="745588"/>
                </a:cubicBezTo>
                <a:cubicBezTo>
                  <a:pt x="403274" y="759656"/>
                  <a:pt x="414470" y="772669"/>
                  <a:pt x="422031" y="787791"/>
                </a:cubicBezTo>
                <a:cubicBezTo>
                  <a:pt x="428663" y="801054"/>
                  <a:pt x="429467" y="816731"/>
                  <a:pt x="436099" y="829994"/>
                </a:cubicBezTo>
                <a:cubicBezTo>
                  <a:pt x="443660" y="845116"/>
                  <a:pt x="456673" y="857075"/>
                  <a:pt x="464234" y="872197"/>
                </a:cubicBezTo>
                <a:cubicBezTo>
                  <a:pt x="470866" y="885460"/>
                  <a:pt x="471670" y="901137"/>
                  <a:pt x="478302" y="914400"/>
                </a:cubicBezTo>
                <a:cubicBezTo>
                  <a:pt x="485863" y="929522"/>
                  <a:pt x="499570" y="941153"/>
                  <a:pt x="506437" y="956603"/>
                </a:cubicBezTo>
                <a:cubicBezTo>
                  <a:pt x="506448" y="956628"/>
                  <a:pt x="541602" y="1062097"/>
                  <a:pt x="548640" y="1083212"/>
                </a:cubicBezTo>
                <a:lnTo>
                  <a:pt x="562708" y="1125415"/>
                </a:lnTo>
                <a:cubicBezTo>
                  <a:pt x="558019" y="1270781"/>
                  <a:pt x="560394" y="1416548"/>
                  <a:pt x="548640" y="1561514"/>
                </a:cubicBezTo>
                <a:cubicBezTo>
                  <a:pt x="546243" y="1591074"/>
                  <a:pt x="520505" y="1645920"/>
                  <a:pt x="520505" y="1645920"/>
                </a:cubicBezTo>
                <a:cubicBezTo>
                  <a:pt x="515816" y="1683434"/>
                  <a:pt x="513200" y="1721266"/>
                  <a:pt x="506437" y="1758462"/>
                </a:cubicBezTo>
                <a:cubicBezTo>
                  <a:pt x="503784" y="1773051"/>
                  <a:pt x="495704" y="1786216"/>
                  <a:pt x="492370" y="1800665"/>
                </a:cubicBezTo>
                <a:cubicBezTo>
                  <a:pt x="481489" y="1847814"/>
                  <a:pt x="467323" y="1940427"/>
                  <a:pt x="450167" y="1997612"/>
                </a:cubicBezTo>
                <a:cubicBezTo>
                  <a:pt x="441645" y="2026019"/>
                  <a:pt x="431409" y="2053883"/>
                  <a:pt x="422031" y="2082019"/>
                </a:cubicBezTo>
                <a:lnTo>
                  <a:pt x="407964" y="2124222"/>
                </a:lnTo>
                <a:lnTo>
                  <a:pt x="365760" y="2250831"/>
                </a:lnTo>
                <a:cubicBezTo>
                  <a:pt x="361071" y="2264899"/>
                  <a:pt x="362179" y="2282549"/>
                  <a:pt x="351693" y="2293034"/>
                </a:cubicBezTo>
                <a:lnTo>
                  <a:pt x="323557" y="2321169"/>
                </a:lnTo>
                <a:lnTo>
                  <a:pt x="253219" y="2532185"/>
                </a:lnTo>
                <a:lnTo>
                  <a:pt x="225084" y="2616591"/>
                </a:lnTo>
                <a:cubicBezTo>
                  <a:pt x="220395" y="2635348"/>
                  <a:pt x="215210" y="2653988"/>
                  <a:pt x="211016" y="2672862"/>
                </a:cubicBezTo>
                <a:cubicBezTo>
                  <a:pt x="205829" y="2696203"/>
                  <a:pt x="203239" y="2720132"/>
                  <a:pt x="196948" y="2743200"/>
                </a:cubicBezTo>
                <a:cubicBezTo>
                  <a:pt x="189145" y="2771812"/>
                  <a:pt x="189784" y="2806635"/>
                  <a:pt x="168813" y="2827606"/>
                </a:cubicBezTo>
                <a:cubicBezTo>
                  <a:pt x="159434" y="2836985"/>
                  <a:pt x="143554" y="2842794"/>
                  <a:pt x="140677" y="2855742"/>
                </a:cubicBezTo>
                <a:cubicBezTo>
                  <a:pt x="133556" y="2887785"/>
                  <a:pt x="140677" y="2921391"/>
                  <a:pt x="140677" y="2954215"/>
                </a:cubicBezTo>
              </a:path>
            </a:pathLst>
          </a:custGeom>
          <a:ln w="38100">
            <a:solidFill>
              <a:srgbClr val="939E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2339752" y="6021288"/>
            <a:ext cx="1109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121, </a:t>
            </a:r>
            <a:endParaRPr lang="ru-RU" sz="3600" b="1" dirty="0"/>
          </a:p>
        </p:txBody>
      </p:sp>
      <p:sp>
        <p:nvSpPr>
          <p:cNvPr id="62" name="Полилиния 61"/>
          <p:cNvSpPr/>
          <p:nvPr/>
        </p:nvSpPr>
        <p:spPr>
          <a:xfrm>
            <a:off x="3263705" y="2011680"/>
            <a:ext cx="1143932" cy="2897945"/>
          </a:xfrm>
          <a:custGeom>
            <a:avLst/>
            <a:gdLst>
              <a:gd name="connsiteX0" fmla="*/ 0 w 1143932"/>
              <a:gd name="connsiteY0" fmla="*/ 0 h 2897945"/>
              <a:gd name="connsiteX1" fmla="*/ 14067 w 1143932"/>
              <a:gd name="connsiteY1" fmla="*/ 56271 h 2897945"/>
              <a:gd name="connsiteX2" fmla="*/ 42203 w 1143932"/>
              <a:gd name="connsiteY2" fmla="*/ 140677 h 2897945"/>
              <a:gd name="connsiteX3" fmla="*/ 56270 w 1143932"/>
              <a:gd name="connsiteY3" fmla="*/ 182880 h 2897945"/>
              <a:gd name="connsiteX4" fmla="*/ 98473 w 1143932"/>
              <a:gd name="connsiteY4" fmla="*/ 295422 h 2897945"/>
              <a:gd name="connsiteX5" fmla="*/ 140677 w 1143932"/>
              <a:gd name="connsiteY5" fmla="*/ 422031 h 2897945"/>
              <a:gd name="connsiteX6" fmla="*/ 182880 w 1143932"/>
              <a:gd name="connsiteY6" fmla="*/ 534572 h 2897945"/>
              <a:gd name="connsiteX7" fmla="*/ 225083 w 1143932"/>
              <a:gd name="connsiteY7" fmla="*/ 618978 h 2897945"/>
              <a:gd name="connsiteX8" fmla="*/ 239150 w 1143932"/>
              <a:gd name="connsiteY8" fmla="*/ 661182 h 2897945"/>
              <a:gd name="connsiteX9" fmla="*/ 267286 w 1143932"/>
              <a:gd name="connsiteY9" fmla="*/ 689317 h 2897945"/>
              <a:gd name="connsiteX10" fmla="*/ 323557 w 1143932"/>
              <a:gd name="connsiteY10" fmla="*/ 759655 h 2897945"/>
              <a:gd name="connsiteX11" fmla="*/ 337624 w 1143932"/>
              <a:gd name="connsiteY11" fmla="*/ 801858 h 2897945"/>
              <a:gd name="connsiteX12" fmla="*/ 407963 w 1143932"/>
              <a:gd name="connsiteY12" fmla="*/ 858129 h 2897945"/>
              <a:gd name="connsiteX13" fmla="*/ 450166 w 1143932"/>
              <a:gd name="connsiteY13" fmla="*/ 928468 h 2897945"/>
              <a:gd name="connsiteX14" fmla="*/ 478301 w 1143932"/>
              <a:gd name="connsiteY14" fmla="*/ 970671 h 2897945"/>
              <a:gd name="connsiteX15" fmla="*/ 534572 w 1143932"/>
              <a:gd name="connsiteY15" fmla="*/ 1026942 h 2897945"/>
              <a:gd name="connsiteX16" fmla="*/ 590843 w 1143932"/>
              <a:gd name="connsiteY16" fmla="*/ 1111348 h 2897945"/>
              <a:gd name="connsiteX17" fmla="*/ 647113 w 1143932"/>
              <a:gd name="connsiteY17" fmla="*/ 1195754 h 2897945"/>
              <a:gd name="connsiteX18" fmla="*/ 675249 w 1143932"/>
              <a:gd name="connsiteY18" fmla="*/ 1280160 h 2897945"/>
              <a:gd name="connsiteX19" fmla="*/ 731520 w 1143932"/>
              <a:gd name="connsiteY19" fmla="*/ 1364566 h 2897945"/>
              <a:gd name="connsiteX20" fmla="*/ 745587 w 1143932"/>
              <a:gd name="connsiteY20" fmla="*/ 1406769 h 2897945"/>
              <a:gd name="connsiteX21" fmla="*/ 787790 w 1143932"/>
              <a:gd name="connsiteY21" fmla="*/ 1491175 h 2897945"/>
              <a:gd name="connsiteX22" fmla="*/ 815926 w 1143932"/>
              <a:gd name="connsiteY22" fmla="*/ 1631852 h 2897945"/>
              <a:gd name="connsiteX23" fmla="*/ 844061 w 1143932"/>
              <a:gd name="connsiteY23" fmla="*/ 1688123 h 2897945"/>
              <a:gd name="connsiteX24" fmla="*/ 858129 w 1143932"/>
              <a:gd name="connsiteY24" fmla="*/ 1772529 h 2897945"/>
              <a:gd name="connsiteX25" fmla="*/ 872197 w 1143932"/>
              <a:gd name="connsiteY25" fmla="*/ 1828800 h 2897945"/>
              <a:gd name="connsiteX26" fmla="*/ 886264 w 1143932"/>
              <a:gd name="connsiteY26" fmla="*/ 1899138 h 2897945"/>
              <a:gd name="connsiteX27" fmla="*/ 928467 w 1143932"/>
              <a:gd name="connsiteY27" fmla="*/ 2039815 h 2897945"/>
              <a:gd name="connsiteX28" fmla="*/ 942535 w 1143932"/>
              <a:gd name="connsiteY28" fmla="*/ 2138289 h 2897945"/>
              <a:gd name="connsiteX29" fmla="*/ 956603 w 1143932"/>
              <a:gd name="connsiteY29" fmla="*/ 2180492 h 2897945"/>
              <a:gd name="connsiteX30" fmla="*/ 970670 w 1143932"/>
              <a:gd name="connsiteY30" fmla="*/ 2236763 h 2897945"/>
              <a:gd name="connsiteX31" fmla="*/ 998806 w 1143932"/>
              <a:gd name="connsiteY31" fmla="*/ 2321169 h 2897945"/>
              <a:gd name="connsiteX32" fmla="*/ 1041009 w 1143932"/>
              <a:gd name="connsiteY32" fmla="*/ 2447778 h 2897945"/>
              <a:gd name="connsiteX33" fmla="*/ 1069144 w 1143932"/>
              <a:gd name="connsiteY33" fmla="*/ 2546252 h 2897945"/>
              <a:gd name="connsiteX34" fmla="*/ 1083212 w 1143932"/>
              <a:gd name="connsiteY34" fmla="*/ 2588455 h 2897945"/>
              <a:gd name="connsiteX35" fmla="*/ 1097280 w 1143932"/>
              <a:gd name="connsiteY35" fmla="*/ 2686929 h 2897945"/>
              <a:gd name="connsiteX36" fmla="*/ 1111347 w 1143932"/>
              <a:gd name="connsiteY36" fmla="*/ 2729132 h 2897945"/>
              <a:gd name="connsiteX37" fmla="*/ 1125415 w 1143932"/>
              <a:gd name="connsiteY37" fmla="*/ 2813538 h 2897945"/>
              <a:gd name="connsiteX38" fmla="*/ 1139483 w 1143932"/>
              <a:gd name="connsiteY38" fmla="*/ 2897945 h 289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143932" h="2897945">
                <a:moveTo>
                  <a:pt x="0" y="0"/>
                </a:moveTo>
                <a:cubicBezTo>
                  <a:pt x="4689" y="18757"/>
                  <a:pt x="8511" y="37752"/>
                  <a:pt x="14067" y="56271"/>
                </a:cubicBezTo>
                <a:cubicBezTo>
                  <a:pt x="22589" y="84678"/>
                  <a:pt x="32825" y="112542"/>
                  <a:pt x="42203" y="140677"/>
                </a:cubicBezTo>
                <a:cubicBezTo>
                  <a:pt x="46892" y="154745"/>
                  <a:pt x="52673" y="168494"/>
                  <a:pt x="56270" y="182880"/>
                </a:cubicBezTo>
                <a:cubicBezTo>
                  <a:pt x="75424" y="259496"/>
                  <a:pt x="61692" y="221858"/>
                  <a:pt x="98473" y="295422"/>
                </a:cubicBezTo>
                <a:cubicBezTo>
                  <a:pt x="138792" y="497011"/>
                  <a:pt x="82431" y="247293"/>
                  <a:pt x="140677" y="422031"/>
                </a:cubicBezTo>
                <a:cubicBezTo>
                  <a:pt x="181238" y="543715"/>
                  <a:pt x="125091" y="447890"/>
                  <a:pt x="182880" y="534572"/>
                </a:cubicBezTo>
                <a:cubicBezTo>
                  <a:pt x="218239" y="640653"/>
                  <a:pt x="170541" y="509892"/>
                  <a:pt x="225083" y="618978"/>
                </a:cubicBezTo>
                <a:cubicBezTo>
                  <a:pt x="231715" y="632241"/>
                  <a:pt x="231521" y="648466"/>
                  <a:pt x="239150" y="661182"/>
                </a:cubicBezTo>
                <a:cubicBezTo>
                  <a:pt x="245974" y="672555"/>
                  <a:pt x="259000" y="678960"/>
                  <a:pt x="267286" y="689317"/>
                </a:cubicBezTo>
                <a:cubicBezTo>
                  <a:pt x="338271" y="778048"/>
                  <a:pt x="255622" y="691723"/>
                  <a:pt x="323557" y="759655"/>
                </a:cubicBezTo>
                <a:cubicBezTo>
                  <a:pt x="328246" y="773723"/>
                  <a:pt x="329995" y="789143"/>
                  <a:pt x="337624" y="801858"/>
                </a:cubicBezTo>
                <a:cubicBezTo>
                  <a:pt x="350988" y="824131"/>
                  <a:pt x="388794" y="845350"/>
                  <a:pt x="407963" y="858129"/>
                </a:cubicBezTo>
                <a:cubicBezTo>
                  <a:pt x="432392" y="931420"/>
                  <a:pt x="406028" y="873295"/>
                  <a:pt x="450166" y="928468"/>
                </a:cubicBezTo>
                <a:cubicBezTo>
                  <a:pt x="460728" y="941670"/>
                  <a:pt x="467298" y="957834"/>
                  <a:pt x="478301" y="970671"/>
                </a:cubicBezTo>
                <a:cubicBezTo>
                  <a:pt x="495564" y="990811"/>
                  <a:pt x="519858" y="1004871"/>
                  <a:pt x="534572" y="1026942"/>
                </a:cubicBezTo>
                <a:cubicBezTo>
                  <a:pt x="553329" y="1055077"/>
                  <a:pt x="575721" y="1081103"/>
                  <a:pt x="590843" y="1111348"/>
                </a:cubicBezTo>
                <a:cubicBezTo>
                  <a:pt x="624909" y="1179481"/>
                  <a:pt x="604150" y="1152789"/>
                  <a:pt x="647113" y="1195754"/>
                </a:cubicBezTo>
                <a:cubicBezTo>
                  <a:pt x="656492" y="1223889"/>
                  <a:pt x="658798" y="1255484"/>
                  <a:pt x="675249" y="1280160"/>
                </a:cubicBezTo>
                <a:lnTo>
                  <a:pt x="731520" y="1364566"/>
                </a:lnTo>
                <a:cubicBezTo>
                  <a:pt x="736209" y="1378634"/>
                  <a:pt x="738955" y="1393506"/>
                  <a:pt x="745587" y="1406769"/>
                </a:cubicBezTo>
                <a:cubicBezTo>
                  <a:pt x="775941" y="1467477"/>
                  <a:pt x="773645" y="1427523"/>
                  <a:pt x="787790" y="1491175"/>
                </a:cubicBezTo>
                <a:cubicBezTo>
                  <a:pt x="796631" y="1530961"/>
                  <a:pt x="800637" y="1591082"/>
                  <a:pt x="815926" y="1631852"/>
                </a:cubicBezTo>
                <a:cubicBezTo>
                  <a:pt x="823289" y="1651488"/>
                  <a:pt x="834683" y="1669366"/>
                  <a:pt x="844061" y="1688123"/>
                </a:cubicBezTo>
                <a:cubicBezTo>
                  <a:pt x="848750" y="1716258"/>
                  <a:pt x="852535" y="1744559"/>
                  <a:pt x="858129" y="1772529"/>
                </a:cubicBezTo>
                <a:cubicBezTo>
                  <a:pt x="861921" y="1791488"/>
                  <a:pt x="868003" y="1809926"/>
                  <a:pt x="872197" y="1828800"/>
                </a:cubicBezTo>
                <a:cubicBezTo>
                  <a:pt x="877384" y="1852141"/>
                  <a:pt x="881987" y="1875613"/>
                  <a:pt x="886264" y="1899138"/>
                </a:cubicBezTo>
                <a:cubicBezTo>
                  <a:pt x="906281" y="2009233"/>
                  <a:pt x="885737" y="1954355"/>
                  <a:pt x="928467" y="2039815"/>
                </a:cubicBezTo>
                <a:cubicBezTo>
                  <a:pt x="933156" y="2072640"/>
                  <a:pt x="936032" y="2105775"/>
                  <a:pt x="942535" y="2138289"/>
                </a:cubicBezTo>
                <a:cubicBezTo>
                  <a:pt x="945443" y="2152830"/>
                  <a:pt x="952529" y="2166234"/>
                  <a:pt x="956603" y="2180492"/>
                </a:cubicBezTo>
                <a:cubicBezTo>
                  <a:pt x="961914" y="2199082"/>
                  <a:pt x="965114" y="2218244"/>
                  <a:pt x="970670" y="2236763"/>
                </a:cubicBezTo>
                <a:cubicBezTo>
                  <a:pt x="979192" y="2265170"/>
                  <a:pt x="989428" y="2293034"/>
                  <a:pt x="998806" y="2321169"/>
                </a:cubicBezTo>
                <a:lnTo>
                  <a:pt x="1041009" y="2447778"/>
                </a:lnTo>
                <a:cubicBezTo>
                  <a:pt x="1074739" y="2548967"/>
                  <a:pt x="1033816" y="2422605"/>
                  <a:pt x="1069144" y="2546252"/>
                </a:cubicBezTo>
                <a:cubicBezTo>
                  <a:pt x="1073218" y="2560510"/>
                  <a:pt x="1078523" y="2574387"/>
                  <a:pt x="1083212" y="2588455"/>
                </a:cubicBezTo>
                <a:cubicBezTo>
                  <a:pt x="1087901" y="2621280"/>
                  <a:pt x="1090777" y="2654415"/>
                  <a:pt x="1097280" y="2686929"/>
                </a:cubicBezTo>
                <a:cubicBezTo>
                  <a:pt x="1100188" y="2701470"/>
                  <a:pt x="1108130" y="2714657"/>
                  <a:pt x="1111347" y="2729132"/>
                </a:cubicBezTo>
                <a:cubicBezTo>
                  <a:pt x="1117535" y="2756976"/>
                  <a:pt x="1119227" y="2785694"/>
                  <a:pt x="1125415" y="2813538"/>
                </a:cubicBezTo>
                <a:cubicBezTo>
                  <a:pt x="1143932" y="2896861"/>
                  <a:pt x="1139483" y="2814565"/>
                  <a:pt x="1139483" y="2897945"/>
                </a:cubicBezTo>
              </a:path>
            </a:pathLst>
          </a:custGeom>
          <a:ln w="41275">
            <a:solidFill>
              <a:srgbClr val="B20A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3203848" y="5877272"/>
            <a:ext cx="1212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122, </a:t>
            </a:r>
            <a:endParaRPr lang="ru-RU" sz="40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4211960" y="5949280"/>
            <a:ext cx="3785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211, 212, 221, 222.</a:t>
            </a:r>
            <a:endParaRPr lang="ru-RU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5" grpId="0" animBg="1"/>
      <p:bldP spid="57" grpId="0" animBg="1"/>
      <p:bldP spid="58" grpId="0"/>
      <p:bldP spid="60" grpId="0" animBg="1"/>
      <p:bldP spid="61" grpId="0"/>
      <p:bldP spid="62" grpId="0" animBg="1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Найдите среднее арифметическое чисел</a:t>
            </a:r>
          </a:p>
          <a:p>
            <a:pPr>
              <a:buNone/>
            </a:pPr>
            <a:r>
              <a:rPr lang="ru-RU" dirty="0" smtClean="0"/>
              <a:t> 123; 65;124</a:t>
            </a:r>
          </a:p>
          <a:p>
            <a:pPr>
              <a:buNone/>
            </a:pPr>
            <a:r>
              <a:rPr lang="ru-RU" dirty="0" smtClean="0"/>
              <a:t>Решение:</a:t>
            </a:r>
          </a:p>
          <a:p>
            <a:pPr>
              <a:buNone/>
            </a:pPr>
            <a:r>
              <a:rPr lang="ru-RU" dirty="0" smtClean="0"/>
              <a:t>(123+65+124):3=312:3=104</a:t>
            </a:r>
          </a:p>
          <a:p>
            <a:pPr>
              <a:buNone/>
            </a:pPr>
            <a:r>
              <a:rPr lang="ru-RU" dirty="0" smtClean="0"/>
              <a:t>Ответ:104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Найдите среднее арифметическое</a:t>
            </a:r>
          </a:p>
          <a:p>
            <a:pPr>
              <a:buNone/>
            </a:pPr>
            <a:r>
              <a:rPr lang="ru-RU" dirty="0" smtClean="0"/>
              <a:t>4,5;6,7;12;78,2;8,6</a:t>
            </a:r>
          </a:p>
          <a:p>
            <a:pPr>
              <a:buNone/>
            </a:pPr>
            <a:r>
              <a:rPr lang="ru-RU" dirty="0" smtClean="0"/>
              <a:t>Решение:</a:t>
            </a:r>
          </a:p>
          <a:p>
            <a:pPr>
              <a:buNone/>
            </a:pPr>
            <a:r>
              <a:rPr lang="ru-RU" dirty="0" smtClean="0"/>
              <a:t>(4,5+6,7+12+78,2+8,8):5=110,2:5=22,04</a:t>
            </a:r>
          </a:p>
          <a:p>
            <a:pPr>
              <a:buNone/>
            </a:pPr>
            <a:r>
              <a:rPr lang="ru-RU" dirty="0" smtClean="0"/>
              <a:t>Ответ: 22,04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Домашняя работа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200" dirty="0" smtClean="0"/>
              <a:t>Отправить на электронную почту</a:t>
            </a:r>
            <a:r>
              <a:rPr lang="ru-RU" sz="2200" dirty="0"/>
              <a:t> </a:t>
            </a:r>
            <a:r>
              <a:rPr lang="ru-RU" sz="2200" dirty="0" smtClean="0"/>
              <a:t>или </a:t>
            </a:r>
            <a:r>
              <a:rPr lang="ru-RU" sz="2200" dirty="0" err="1" smtClean="0"/>
              <a:t>ватсап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err="1" smtClean="0"/>
              <a:t>Галимова</a:t>
            </a:r>
            <a:r>
              <a:rPr lang="ru-RU" sz="2200" dirty="0" smtClean="0"/>
              <a:t> Роза Викторовна </a:t>
            </a:r>
            <a:r>
              <a:rPr lang="en-US" sz="2200" dirty="0" smtClean="0">
                <a:hlinkClick r:id="rId2"/>
              </a:rPr>
              <a:t>rosa_vic@mail.ru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ru-RU" sz="2200" dirty="0" smtClean="0"/>
              <a:t>Василова </a:t>
            </a:r>
            <a:r>
              <a:rPr lang="ru-RU" sz="2200" dirty="0" err="1" smtClean="0"/>
              <a:t>Миляуша</a:t>
            </a:r>
            <a:r>
              <a:rPr lang="ru-RU" sz="2200" dirty="0" smtClean="0"/>
              <a:t> </a:t>
            </a:r>
            <a:r>
              <a:rPr lang="ru-RU" sz="2200" dirty="0" err="1" smtClean="0"/>
              <a:t>Рифкатовна</a:t>
            </a:r>
            <a:r>
              <a:rPr lang="ru-RU" sz="2200" dirty="0" smtClean="0"/>
              <a:t> </a:t>
            </a:r>
            <a:r>
              <a:rPr lang="ru-RU" sz="2200" u="sng" dirty="0" smtClean="0">
                <a:hlinkClick r:id="rId3"/>
              </a:rPr>
              <a:t>vasilova1971@mail.ru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кодовом замке код состоит из трёх цифр, и используются только цифры 1, 3, 6. 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Вася закрыл замок и забыл код. Сколько придётся перебрать вариантов, чтобы открыть замок?</a:t>
            </a:r>
          </a:p>
          <a:p>
            <a:pPr marL="514350" indent="-514350">
              <a:buAutoNum type="arabicParenR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среднее арифметическое чисел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34,5;56,6;12,25</a:t>
            </a:r>
          </a:p>
          <a:p>
            <a:pPr marL="514350" indent="-514350"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283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Формула</vt:lpstr>
      <vt:lpstr> Повторение по теме «Среднее арифметическое двух чисел» Повторение по теме «Использование свойств натуральных чисел при решении задач»  </vt:lpstr>
      <vt:lpstr> Задание №1. Запишите цифрами число:</vt:lpstr>
      <vt:lpstr>Правильные ответы. ОЦЕНИТЕ СВОЮ РАБОТУ.</vt:lpstr>
      <vt:lpstr>Задача 2</vt:lpstr>
      <vt:lpstr> «дерево вариантов»</vt:lpstr>
      <vt:lpstr>Задача 3</vt:lpstr>
      <vt:lpstr>Задача 4</vt:lpstr>
      <vt:lpstr>  Домашняя работа  Отправить на электронную почту или ватсап Галимова Роза Викторовна rosa_vic@mail.ru Василова Миляуша Рифкатовна vasilova1971@mail.ru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Повторение по теме «Среднее арифметическое двух чисел» Повторение по теме «Использование свойств натуральных чисел при решении задач»  </dc:title>
  <dc:creator>Минзия</dc:creator>
  <cp:lastModifiedBy>Минзия</cp:lastModifiedBy>
  <cp:revision>1</cp:revision>
  <dcterms:created xsi:type="dcterms:W3CDTF">2020-05-06T16:31:33Z</dcterms:created>
  <dcterms:modified xsi:type="dcterms:W3CDTF">2020-05-06T17:01:20Z</dcterms:modified>
</cp:coreProperties>
</file>