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84" r:id="rId4"/>
    <p:sldId id="259" r:id="rId5"/>
    <p:sldId id="260" r:id="rId6"/>
    <p:sldId id="263" r:id="rId7"/>
    <p:sldId id="262" r:id="rId8"/>
    <p:sldId id="264" r:id="rId9"/>
    <p:sldId id="265" r:id="rId10"/>
    <p:sldId id="267" r:id="rId11"/>
    <p:sldId id="285" r:id="rId12"/>
    <p:sldId id="272" r:id="rId13"/>
    <p:sldId id="273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6600" dirty="0" smtClean="0"/>
              <a:t>“</a:t>
            </a:r>
            <a:r>
              <a:rPr lang="ru-RU" sz="6600" i="1" dirty="0">
                <a:latin typeface="Times New Roman" pitchFamily="18" charset="0"/>
                <a:cs typeface="Times New Roman" pitchFamily="18" charset="0"/>
              </a:rPr>
              <a:t>Не стыдно не знать,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i="1" dirty="0">
                <a:latin typeface="Times New Roman" pitchFamily="18" charset="0"/>
                <a:cs typeface="Times New Roman" pitchFamily="18" charset="0"/>
              </a:rPr>
              <a:t>Стыдно не учиться.”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6720" cy="83671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Механические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ocenil.ru/photos/chasy-nastennye-mehanicheskie-zelenye-alyuminiy-189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18599"/>
            <a:ext cx="6552728" cy="6139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tvetin.ru/uploads/posts/1325177367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7" name="Picture 4" descr="ho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3630" t="1563" r="3665" b="14792"/>
          <a:stretch>
            <a:fillRect/>
          </a:stretch>
        </p:blipFill>
        <p:spPr bwMode="auto">
          <a:xfrm>
            <a:off x="304800" y="457200"/>
            <a:ext cx="45989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 rot="4068885">
            <a:off x="2133600" y="2362200"/>
            <a:ext cx="838200" cy="2362200"/>
            <a:chOff x="3598" y="903"/>
            <a:chExt cx="473" cy="1023"/>
          </a:xfrm>
        </p:grpSpPr>
        <p:sp>
          <p:nvSpPr>
            <p:cNvPr id="6155" name="AutoShape 12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980622">
            <a:off x="2055813" y="1914525"/>
            <a:ext cx="990600" cy="3211513"/>
            <a:chOff x="3216" y="1728"/>
            <a:chExt cx="529" cy="1591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953000" y="609600"/>
            <a:ext cx="3962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Часовая стрелка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3962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Минутная стрелка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mph" presetSubtype="0" repeatCount="4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6870700" cy="952500"/>
          </a:xfrm>
        </p:spPr>
        <p:txBody>
          <a:bodyPr/>
          <a:lstStyle/>
          <a:p>
            <a:pPr algn="ctr"/>
            <a:r>
              <a:rPr lang="ru-RU" sz="4800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Единицы времени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428736"/>
            <a:ext cx="7696200" cy="3800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algn="ctr">
              <a:buNone/>
            </a:pP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минут</a:t>
            </a:r>
            <a:endParaRPr lang="ru-RU" sz="8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dirty="0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Классная работа.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Стр.89 №3</a:t>
            </a: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Домашняя работа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Стр.90 №1, стр.89 №4.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 сколько раз надо увеличить число 9, чтобы получить 72?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а) в 8 раз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б) в 9 раз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7 раз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Масса кошки 3 килограмма, а собаки - в 4 раза больше. Узнай массу собаки.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а) 5 кг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б)12 кг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в) 7 кг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6720" cy="114348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ft2.mobi.ru/Articles/20/4089/Sund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2" y="908720"/>
            <a:ext cx="8978821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c.pics.livejournal.com/galeneastro/32190196/467358/46735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12" y="-509737"/>
            <a:ext cx="9029088" cy="736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6720" cy="90872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Водяные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datai/predmety/CHasy-2.files/0031-036-Vodjanye-chasy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0" y="764704"/>
            <a:ext cx="5175410" cy="6093296"/>
          </a:xfrm>
          <a:prstGeom prst="rect">
            <a:avLst/>
          </a:prstGeom>
          <a:noFill/>
        </p:spPr>
      </p:pic>
      <p:pic>
        <p:nvPicPr>
          <p:cNvPr id="19460" name="Picture 4" descr="http://pirates-life.ru/image2011/251111/Clock_water.jpg"/>
          <p:cNvPicPr>
            <a:picLocks noChangeAspect="1" noChangeArrowheads="1"/>
          </p:cNvPicPr>
          <p:nvPr/>
        </p:nvPicPr>
        <p:blipFill>
          <a:blip r:embed="rId3" cstate="print"/>
          <a:srcRect t="4851" b="4851"/>
          <a:stretch>
            <a:fillRect/>
          </a:stretch>
        </p:blipFill>
        <p:spPr bwMode="auto">
          <a:xfrm>
            <a:off x="4499992" y="908720"/>
            <a:ext cx="4644008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milleniumalliance.ru/wp-content/uploads/2007/05/cl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59" y="1124744"/>
            <a:ext cx="8172400" cy="54178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343460"/>
            <a:ext cx="4901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Цветочные часы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6720" cy="836712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a470.phobos.apple.com/us/r30/Purple6/v4/bc/9b/30/bc9b30b6-3113-7fb0-2a96-1053e0b1fe66/mzl.ulytaify.png"/>
          <p:cNvPicPr>
            <a:picLocks noChangeAspect="1" noChangeArrowheads="1"/>
          </p:cNvPicPr>
          <p:nvPr/>
        </p:nvPicPr>
        <p:blipFill>
          <a:blip r:embed="rId2" cstate="print"/>
          <a:srcRect l="16667" r="15476"/>
          <a:stretch>
            <a:fillRect/>
          </a:stretch>
        </p:blipFill>
        <p:spPr bwMode="auto">
          <a:xfrm>
            <a:off x="251520" y="809328"/>
            <a:ext cx="410445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491880" cy="574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6720" cy="114348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Огненные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://lubopitnie.ru/wp-content/uploads/2014/05/istoria-ch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98734"/>
            <a:ext cx="2808312" cy="5959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www.stihi.ru/pics/2011/04/18/3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835496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7|2.8|1.9|1.9|1.8|1.3"/>
</p:tagLst>
</file>

<file path=ppt/theme/theme1.xml><?xml version="1.0" encoding="utf-8"?>
<a:theme xmlns:a="http://schemas.openxmlformats.org/drawingml/2006/main" name="Шаблон тетрадь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тетрадь</Template>
  <TotalTime>373</TotalTime>
  <Words>106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тетрадь</vt:lpstr>
      <vt:lpstr>Презентация PowerPoint</vt:lpstr>
      <vt:lpstr>Презентация PowerPoint</vt:lpstr>
      <vt:lpstr>Презентация PowerPoint</vt:lpstr>
      <vt:lpstr>Солнечные часы</vt:lpstr>
      <vt:lpstr>Презентация PowerPoint</vt:lpstr>
      <vt:lpstr>Водяные часы</vt:lpstr>
      <vt:lpstr>Презентация PowerPoint</vt:lpstr>
      <vt:lpstr>Песочные часы</vt:lpstr>
      <vt:lpstr>Огненные часы</vt:lpstr>
      <vt:lpstr>Механические часы</vt:lpstr>
      <vt:lpstr>Презентация PowerPoint</vt:lpstr>
      <vt:lpstr>Презентация PowerPoint</vt:lpstr>
      <vt:lpstr>Единицы времени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Прозвенел долгожданный звонок. Урок с нетерпением встречи с вами ждет. Задания интересные приготовил для вас, Чтобы дружно работал весь второй класс.</dc:title>
  <dc:creator>Дарья</dc:creator>
  <cp:lastModifiedBy>ПК</cp:lastModifiedBy>
  <cp:revision>31</cp:revision>
  <dcterms:created xsi:type="dcterms:W3CDTF">2015-04-18T14:46:14Z</dcterms:created>
  <dcterms:modified xsi:type="dcterms:W3CDTF">2020-04-29T13:45:32Z</dcterms:modified>
</cp:coreProperties>
</file>