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5f_jis5Tz8" TargetMode="External"/><Relationship Id="rId2" Type="http://schemas.openxmlformats.org/officeDocument/2006/relationships/hyperlink" Target="https://m.gazeta.ru/culture/2019/07/31/a_12545113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7076/main/24642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ailja_82@mail.ru" TargetMode="External"/><Relationship Id="rId2" Type="http://schemas.openxmlformats.org/officeDocument/2006/relationships/hyperlink" Target="mailto:2303000205@edu.tatar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де </a:t>
            </a: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Сент-Экзюпери </a:t>
            </a:r>
            <a:b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Маленький принц</a:t>
            </a: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Нравственные проблемы произведения. 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Символическое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образа Маленького принца.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такой </a:t>
            </a:r>
            <a:r>
              <a:rPr lang="ru-RU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Экзюпери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4286280" cy="500066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Мы знаем </a:t>
            </a:r>
            <a:r>
              <a:rPr lang="ru-RU" dirty="0" err="1" smtClean="0"/>
              <a:t>Антуана</a:t>
            </a:r>
            <a:r>
              <a:rPr lang="ru-RU" dirty="0" smtClean="0"/>
              <a:t> </a:t>
            </a:r>
            <a:r>
              <a:rPr lang="ru-RU" dirty="0" err="1" smtClean="0"/>
              <a:t>де-Сент</a:t>
            </a:r>
            <a:r>
              <a:rPr lang="ru-RU" dirty="0" smtClean="0"/>
              <a:t> </a:t>
            </a:r>
            <a:r>
              <a:rPr lang="ru-RU" dirty="0" err="1" smtClean="0"/>
              <a:t>Экзюпери</a:t>
            </a:r>
            <a:r>
              <a:rPr lang="ru-RU" dirty="0" smtClean="0"/>
              <a:t>,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как </a:t>
            </a:r>
            <a:r>
              <a:rPr lang="ru-RU" dirty="0" smtClean="0"/>
              <a:t>автора произведения «Маленький принц».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Это </a:t>
            </a:r>
            <a:r>
              <a:rPr lang="ru-RU" dirty="0" smtClean="0"/>
              <a:t>произведение было написано в перерывах между боями во время второй мировой войны.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А </a:t>
            </a:r>
            <a:r>
              <a:rPr lang="ru-RU" dirty="0" err="1" smtClean="0"/>
              <a:t>Экзюпери</a:t>
            </a:r>
            <a:r>
              <a:rPr lang="ru-RU" dirty="0" smtClean="0"/>
              <a:t> был не только писателем, а военным корреспондентом и летчиком.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Админ\Мои документы\Загрузки\Screenshot_20200513-222125.png"/>
          <p:cNvPicPr>
            <a:picLocks noChangeAspect="1" noChangeArrowheads="1"/>
          </p:cNvPicPr>
          <p:nvPr/>
        </p:nvPicPr>
        <p:blipFill>
          <a:blip r:embed="rId2"/>
          <a:srcRect l="7111" t="17334" r="2813" b="17332"/>
          <a:stretch>
            <a:fillRect/>
          </a:stretch>
        </p:blipFill>
        <p:spPr bwMode="auto">
          <a:xfrm>
            <a:off x="4857752" y="1428736"/>
            <a:ext cx="3500462" cy="4513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Тайна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Экзюпери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358246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Кстати, пройдите по этой ссылке и вы узнаете, куда пропал самолет </a:t>
            </a:r>
            <a:r>
              <a:rPr lang="ru-RU" dirty="0" err="1" smtClean="0"/>
              <a:t>Экзюпери</a:t>
            </a:r>
            <a:r>
              <a:rPr lang="ru-RU" dirty="0" smtClean="0"/>
              <a:t>?</a:t>
            </a:r>
            <a:endParaRPr lang="ru-RU" dirty="0" smtClean="0"/>
          </a:p>
          <a:p>
            <a:pPr algn="ctr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m.gazeta.ru/culture/2019/07/31/a_12545113.shtml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А еще можете посмотреть короткий ролик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 за 4 минуты:</a:t>
            </a:r>
          </a:p>
          <a:p>
            <a:pPr algn="ctr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youtu.be/K5f_jis5Tz8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Посмотрите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видеурок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ссылке: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https://resh.edu.ru/subject/lesson/7076/main/246422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задание: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Прочитать отрывок из сказки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«Маленький принц» (стр.250-264)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и выполнить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«Творческое задание» на стр.265.</a:t>
            </a:r>
          </a:p>
          <a:p>
            <a:pPr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572560" cy="4929222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None/>
              <a:defRPr/>
            </a:pPr>
            <a:endParaRPr lang="ru-RU" dirty="0" smtClean="0"/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b="1" dirty="0" smtClean="0"/>
              <a:t>Отправить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2303000205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edu.tatar.ru</a:t>
            </a:r>
            <a:r>
              <a:rPr lang="ru-RU" dirty="0" smtClean="0"/>
              <a:t> или 8-965-598-46-91 – </a:t>
            </a:r>
            <a:r>
              <a:rPr lang="ru-RU" dirty="0" err="1" smtClean="0"/>
              <a:t>Хамитова</a:t>
            </a:r>
            <a:r>
              <a:rPr lang="ru-RU" dirty="0" smtClean="0"/>
              <a:t> Альбина </a:t>
            </a:r>
            <a:r>
              <a:rPr lang="ru-RU" dirty="0" err="1" smtClean="0"/>
              <a:t>Тимергаяновна</a:t>
            </a:r>
            <a:r>
              <a:rPr lang="ru-RU" dirty="0" smtClean="0"/>
              <a:t> </a:t>
            </a:r>
            <a:endParaRPr lang="ru-RU" dirty="0" smtClean="0"/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dirty="0" smtClean="0"/>
              <a:t>(</a:t>
            </a:r>
            <a:r>
              <a:rPr lang="ru-RU" dirty="0" smtClean="0"/>
              <a:t>для 6а класса)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 smtClean="0"/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en-US" dirty="0" smtClean="0">
                <a:hlinkClick r:id="rId3"/>
              </a:rPr>
              <a:t>nailja_82@mail.ru</a:t>
            </a:r>
            <a:r>
              <a:rPr lang="en-US" dirty="0" smtClean="0"/>
              <a:t> </a:t>
            </a:r>
            <a:r>
              <a:rPr lang="ru-RU" dirty="0" smtClean="0"/>
              <a:t> или 8-906-115-34-70 – </a:t>
            </a:r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dirty="0" err="1" smtClean="0"/>
              <a:t>Шафигуллина</a:t>
            </a:r>
            <a:r>
              <a:rPr lang="ru-RU" dirty="0" smtClean="0"/>
              <a:t> </a:t>
            </a:r>
            <a:r>
              <a:rPr lang="ru-RU" dirty="0" err="1" smtClean="0"/>
              <a:t>Наиля</a:t>
            </a:r>
            <a:r>
              <a:rPr lang="ru-RU" dirty="0" smtClean="0"/>
              <a:t> </a:t>
            </a:r>
            <a:r>
              <a:rPr lang="ru-RU" dirty="0" err="1" smtClean="0"/>
              <a:t>Наилевна</a:t>
            </a:r>
            <a:r>
              <a:rPr lang="ru-RU" dirty="0" smtClean="0"/>
              <a:t> </a:t>
            </a:r>
            <a:endParaRPr lang="ru-RU" dirty="0" smtClean="0"/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dirty="0" smtClean="0"/>
              <a:t>(</a:t>
            </a:r>
            <a:r>
              <a:rPr lang="ru-RU" dirty="0" smtClean="0"/>
              <a:t>для 6б и 6в классов)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126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А. де Сент-Экзюпери  «Маленький принц»   </vt:lpstr>
      <vt:lpstr>Кто такой Экзюпери?</vt:lpstr>
      <vt:lpstr>Тайна Экзюпери</vt:lpstr>
      <vt:lpstr>Посмотрите видеурок по ссылке: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 де Сент-Экзюпери  «Маленький принц»   </dc:title>
  <cp:lastModifiedBy>Админ</cp:lastModifiedBy>
  <cp:revision>2</cp:revision>
  <dcterms:modified xsi:type="dcterms:W3CDTF">2020-05-13T19:36:42Z</dcterms:modified>
</cp:coreProperties>
</file>