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F510F7F-6C96-4243-A64A-A987634EB978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257DAE-2BFD-42E6-B6FC-833D4ADFFB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IB_ibj92A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1714488"/>
            <a:ext cx="5105400" cy="2868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Классный час ко дню </a:t>
            </a:r>
            <a:br>
              <a:rPr lang="ru-RU" dirty="0" smtClean="0"/>
            </a:br>
            <a:r>
              <a:rPr lang="ru-RU" dirty="0" smtClean="0"/>
              <a:t>победы</a:t>
            </a:r>
            <a:br>
              <a:rPr lang="ru-RU" dirty="0" smtClean="0"/>
            </a:br>
            <a:r>
              <a:rPr lang="ru-RU" dirty="0" smtClean="0"/>
              <a:t>«Дорогами мужества»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Посмотрите </a:t>
            </a:r>
            <a:r>
              <a:rPr lang="ru-RU" dirty="0" err="1" smtClean="0"/>
              <a:t>видеоурок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youtu.be/cIB_ibj92AU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5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     Классный час ко дню  победы «Дорогами мужества» </vt:lpstr>
      <vt:lpstr>Посмотрите видеоурок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Классный час ко дню  победы «Дорогами мужества» </dc:title>
  <dc:creator>Минзия</dc:creator>
  <cp:lastModifiedBy>Минзия</cp:lastModifiedBy>
  <cp:revision>1</cp:revision>
  <dcterms:created xsi:type="dcterms:W3CDTF">2020-04-24T12:58:13Z</dcterms:created>
  <dcterms:modified xsi:type="dcterms:W3CDTF">2020-04-24T13:01:56Z</dcterms:modified>
</cp:coreProperties>
</file>