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E9803-6BCE-4E88-945F-18F824D08BA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98ED-0474-4C8B-88AE-BA0CFAC5A5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40303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Выполнить тест: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phys-ege.sdamgia.ru/test?id=6403032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https://phys-ege.sdamgia.ru/test?id=6403032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https://phys-ege.sdamgia.ru/test?id=6403032 </dc:title>
  <dc:creator>ильшат</dc:creator>
  <cp:lastModifiedBy>ильшат</cp:lastModifiedBy>
  <cp:revision>1</cp:revision>
  <dcterms:created xsi:type="dcterms:W3CDTF">2020-05-21T10:17:24Z</dcterms:created>
  <dcterms:modified xsi:type="dcterms:W3CDTF">2020-05-21T10:22:12Z</dcterms:modified>
</cp:coreProperties>
</file>