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74" r:id="rId14"/>
    <p:sldId id="269" r:id="rId15"/>
    <p:sldId id="270" r:id="rId16"/>
    <p:sldId id="280" r:id="rId17"/>
    <p:sldId id="271" r:id="rId18"/>
    <p:sldId id="273" r:id="rId19"/>
    <p:sldId id="277" r:id="rId20"/>
    <p:sldId id="279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5721/train/158274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560840" cy="2808312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/>
              <a:t>Тема урока: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/>
              <a:t>По родным просторам.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Путешествие по реке времени. </a:t>
            </a:r>
            <a:r>
              <a:rPr lang="ru-RU" sz="4000" b="1" dirty="0" smtClean="0"/>
              <a:t>Повторение.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s.v-cdn.net/6025126/uploads/editor/jp/b3bjze7vdv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632848" cy="35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loud.prezentacii.org/18/12/105334/images/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12d5/000039e4-3d72e4fb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"/>
            <a:ext cx="1029714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theslide.ru/img/thumbs/f3585ea1d9381c5e5ba5755f8585558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268"/>
            <a:ext cx="9126876" cy="6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331" y="5860892"/>
            <a:ext cx="698477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Проверь себя!</a:t>
            </a:r>
          </a:p>
          <a:p>
            <a:pPr algn="ctr"/>
            <a:r>
              <a:rPr lang="en-US" sz="2400" b="1" dirty="0">
                <a:hlinkClick r:id="rId3"/>
              </a:rPr>
              <a:t>https://resh.edu.ru/subject/lesson/5721/train/158274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370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5.infourok.ru/uploads/ex/0882/000b66a9-070b7468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-1733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ages.myshared.ru/9/543019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zabavnik.club/wp-content/uploads/2018/06/Kartinki_3196_26042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900igr.net/up/datas/247087/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4.infourok.ru/uploads/ex/0151/000817a0-e0906dc6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1. Как в направлении с севера на юг в нашей </a:t>
            </a:r>
            <a:r>
              <a:rPr lang="ru-RU" sz="1800" b="1" dirty="0" smtClean="0"/>
              <a:t>стране сменяют </a:t>
            </a:r>
            <a:r>
              <a:rPr lang="ru-RU" sz="1800" b="1" dirty="0"/>
              <a:t>друг друга природные зоны?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b="1" dirty="0" smtClean="0"/>
              <a:t> </a:t>
            </a:r>
            <a:r>
              <a:rPr lang="ru-RU" sz="1800" dirty="0"/>
              <a:t>тундра – арктические пустыни – леса – степи – пустыни – субтропики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субтропики </a:t>
            </a:r>
            <a:r>
              <a:rPr lang="ru-RU" sz="1800" dirty="0"/>
              <a:t>– пустыни – степи – леса – тундра – арктические пустыни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арктические </a:t>
            </a:r>
            <a:r>
              <a:rPr lang="ru-RU" sz="1800" dirty="0"/>
              <a:t>пустыни – тундра – леса – степи – пустыни – субтропики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арктические пустыни – тундра – леса – пустыни – степи – </a:t>
            </a:r>
            <a:r>
              <a:rPr lang="ru-RU" sz="1800" dirty="0" smtClean="0"/>
              <a:t>субтропики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/>
              <a:t>2.Какое море самое теплое?</a:t>
            </a:r>
            <a:endParaRPr lang="ru-RU" sz="1800" dirty="0"/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Черное</a:t>
            </a:r>
            <a:r>
              <a:rPr lang="ru-RU" sz="18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Балтийское</a:t>
            </a:r>
            <a:r>
              <a:rPr lang="ru-RU" sz="18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Берингово;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Баренцево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3. Какое озеро самое глубокое в мире?</a:t>
            </a:r>
            <a:endParaRPr lang="ru-RU" sz="1800" dirty="0"/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Байкал;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Селигер</a:t>
            </a:r>
            <a:r>
              <a:rPr lang="ru-RU" sz="1800" dirty="0" smtClean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Ладожское</a:t>
            </a:r>
            <a:r>
              <a:rPr lang="ru-RU" sz="1800" dirty="0" smtClean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Онежское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4</a:t>
            </a:r>
            <a:r>
              <a:rPr lang="ru-RU" sz="1800" b="1" dirty="0" smtClean="0"/>
              <a:t>. </a:t>
            </a:r>
            <a:r>
              <a:rPr lang="ru-RU" sz="1800" b="1" dirty="0"/>
              <a:t>Какое озеро называют морем?</a:t>
            </a:r>
            <a:endParaRPr lang="ru-RU" sz="1800" dirty="0"/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Байкал;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Ладожское;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Онежское</a:t>
            </a:r>
            <a:r>
              <a:rPr lang="ru-RU" sz="18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/>
              <a:t> </a:t>
            </a:r>
            <a:r>
              <a:rPr lang="ru-RU" sz="1800" dirty="0" smtClean="0"/>
              <a:t>Каспийское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5.</a:t>
            </a:r>
            <a:r>
              <a:rPr lang="ru-RU" sz="1800" b="1" dirty="0"/>
              <a:t> До какой высоты еще холм, а если выше, то уже - гора?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/>
              <a:t>100 метров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/>
              <a:t>200 метров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/>
              <a:t>300 метров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6. </a:t>
            </a:r>
            <a:r>
              <a:rPr lang="ru-RU" sz="1800" dirty="0"/>
              <a:t> </a:t>
            </a:r>
            <a:r>
              <a:rPr lang="ru-RU" sz="1800" b="1" dirty="0"/>
              <a:t>Как называется место, где начинается гора или холм?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/>
              <a:t>Подошва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Корни</a:t>
            </a:r>
          </a:p>
          <a:p>
            <a:pPr marL="342900" indent="-342900">
              <a:buFont typeface="+mj-lt"/>
              <a:buAutoNum type="alphaLcParenR"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7. Как </a:t>
            </a:r>
            <a:r>
              <a:rPr lang="ru-RU" sz="1800" b="1" dirty="0"/>
              <a:t>называется самая высокая часть горы или холма?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/>
              <a:t>Макушка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Вершина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9de/0008bc6d-84f7325a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8</a:t>
            </a:r>
            <a:r>
              <a:rPr lang="ru-RU" sz="1800" b="1" dirty="0" smtClean="0"/>
              <a:t>. </a:t>
            </a:r>
            <a:r>
              <a:rPr lang="ru-RU" sz="1800" b="1" dirty="0"/>
              <a:t>Промежуток времени в сто лет.</a:t>
            </a:r>
            <a:endParaRPr lang="ru-RU" sz="1800" dirty="0"/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эра;                         </a:t>
            </a:r>
            <a:endParaRPr lang="en-US" sz="1800" dirty="0" smtClean="0"/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тысячелетие</a:t>
            </a:r>
            <a:r>
              <a:rPr lang="ru-RU" sz="1800" dirty="0"/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декада; </a:t>
            </a:r>
            <a:endParaRPr lang="en-US" sz="1800" dirty="0" smtClean="0"/>
          </a:p>
          <a:p>
            <a:pPr marL="342900" indent="-342900">
              <a:buFont typeface="+mj-lt"/>
              <a:buAutoNum type="alphaLcParenR"/>
            </a:pPr>
            <a:r>
              <a:rPr lang="ru-RU" sz="1800" dirty="0" smtClean="0"/>
              <a:t> </a:t>
            </a:r>
            <a:r>
              <a:rPr lang="ru-RU" sz="1800" dirty="0"/>
              <a:t>век.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en-US" sz="1800" b="1" dirty="0"/>
              <a:t>9</a:t>
            </a:r>
            <a:r>
              <a:rPr lang="ru-RU" sz="1800" b="1" dirty="0" smtClean="0"/>
              <a:t>. </a:t>
            </a:r>
            <a:r>
              <a:rPr lang="ru-RU" sz="1800" dirty="0"/>
              <a:t> </a:t>
            </a:r>
            <a:r>
              <a:rPr lang="ru-RU" sz="1800" b="1" dirty="0"/>
              <a:t>Определите, в каком веке произошли эти исторические события? </a:t>
            </a:r>
            <a:r>
              <a:rPr lang="ru-RU" sz="1800" i="1" dirty="0"/>
              <a:t> 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28411"/>
              </p:ext>
            </p:extLst>
          </p:nvPr>
        </p:nvGraphicFramePr>
        <p:xfrm>
          <a:off x="251520" y="3356992"/>
          <a:ext cx="8424936" cy="3174622"/>
        </p:xfrm>
        <a:graphic>
          <a:graphicData uri="http://schemas.openxmlformats.org/drawingml/2006/table">
            <a:tbl>
              <a:tblPr/>
              <a:tblGrid>
                <a:gridCol w="6696744"/>
                <a:gridCol w="1728192"/>
              </a:tblGrid>
              <a:tr h="2327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Событие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1812г.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Отечественная война с французской армией во главе с Наполеоном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 typeface="+mj-lt"/>
                        <a:buNone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1961г.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Полёт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Ю.Гагарина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космос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 typeface="+mj-lt"/>
                        <a:buNone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1380г.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Победа в Куликовской битве во главе с Дмитрием Донским над монголо-татарскими войсками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 typeface="+mj-lt"/>
                        <a:buNone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54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1242г.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 Победа русских воинов князя Александра Невского над немецкими рыцарями на Чудском озере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 typeface="+mj-lt"/>
                        <a:buNone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2000г.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Германия передала России фрагменты Янтарной комнаты.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 typeface="+mj-lt"/>
                        <a:buNone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3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79г.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Извержение вулкана Везувия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buFont typeface="+mj-lt"/>
                        <a:buNone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2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Век, в котором вы родились</a:t>
                      </a:r>
                      <a:endParaRPr lang="ru-RU" sz="10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700" dirty="0"/>
                    </a:p>
                  </a:txBody>
                  <a:tcPr marL="64294" marR="64294" marT="42863" marB="4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4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fs00.infourok.ru/images/doc/233/91411/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1019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4522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Отправь свои ответы на </a:t>
            </a:r>
            <a:r>
              <a:rPr lang="en-US" sz="3200" b="1" dirty="0">
                <a:solidFill>
                  <a:srgbClr val="FF0000"/>
                </a:solidFill>
              </a:rPr>
              <a:t>WhatsApp</a:t>
            </a:r>
            <a:r>
              <a:rPr lang="ru-RU" sz="3200" b="1" dirty="0">
                <a:solidFill>
                  <a:srgbClr val="FF0000"/>
                </a:solidFill>
              </a:rPr>
              <a:t> учителя.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adf/00030496-052cce3f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017/0015f916-d584b56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1.infourok.ru/uploads/ex/0a84/00000a83-42b9d4ae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2.infourok.ru/uploads/ex/0d93/00023072-0f986d7c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loud.prezentacii.org/18/06/59347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380" cy="68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loud.prezentacii.org/18/08/6865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fs00.infourok.ru/images/doc/303/30218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0"/>
            <a:ext cx="9144000" cy="68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154</TotalTime>
  <Words>176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Тема урока: По родным просторам.  Путешествие по реке времени. Повторение.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Тест</vt:lpstr>
      <vt:lpstr>Тест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По родным просторам.  Путешествие по реке времени. Повторение.</dc:title>
  <dc:creator>Фидания Фидаиловна</dc:creator>
  <cp:lastModifiedBy>Фидания Фидаиловна</cp:lastModifiedBy>
  <cp:revision>13</cp:revision>
  <dcterms:created xsi:type="dcterms:W3CDTF">2020-05-11T19:11:39Z</dcterms:created>
  <dcterms:modified xsi:type="dcterms:W3CDTF">2020-05-11T22:04:13Z</dcterms:modified>
</cp:coreProperties>
</file>