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9" r:id="rId6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8076285" val="938" revOS="4"/>
      <pr:smFileRevision xmlns:pr="smNativeData" dt="1588076285" val="101"/>
      <pr:guideOptions xmlns:pr="smNativeData" dt="1588076285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70" d="100"/>
          <a:sy n="70" d="100"/>
        </p:scale>
        <p:origin x="1108" y="213"/>
      </p:cViewPr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70" d="100"/>
          <a:sy n="70" d="100"/>
        </p:scale>
        <p:origin x="1108" y="213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/R6o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Rw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HgPAADFRgAAYx0AABAAAAAmAAAACAAAAIGg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Q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96C2723-6DD4-39D1-9AD4-9B84699A6CCE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/R6oXhMAAAAlAAAACwAAAA0AAAAAAAAAAAAAAAAAAAAAAAA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96C4E8A-C4D4-39B8-9AD4-32ED009A6C67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ADAADFRgAA7RYAABAAAAAmAAAACAAAAIGg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96C179A-D4D4-39E1-9AD4-22B4599A6C77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/R6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96C6A81-CFD4-399C-9AD4-39C9249A6C6C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JRQAAJAVAACCQgAA6BcAABAAAAAmAAAACAAAAIGg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96C0EB4-FAD4-39F8-9AD4-0CAD409A6C59}" type="datetime1">
              <a:t>3/25/2020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/R6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96C6153-1DD4-3997-9AD4-EBC22F9A6CBE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/R6o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APAADGRgAAwx8AABAAAAAmAAAACAAAAIGg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96C2491-DFD4-39D2-9AD4-29876A9A6C7C}" type="datetime1">
              <a:t>3/25/2020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/R6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96C28FD-B3D4-39DE-9AD4-458B669A6C10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/R6o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96C196E-20D4-39EF-9AD4-D6BA579A6C83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/R6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96C70FF-B1D4-3986-9AD4-47D33E9A6C12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RgAAlBUAABAAAAAmAAAACAAAAIGg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/R6o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96C472F-61D4-39B1-9AD4-97E4099A6CC2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/R6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96C221B-55D4-39D4-9AD4-A3816C9A6CF6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AIA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96C27B3-FDD4-39D1-9AD4-0B84699A6C5E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/R6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96C38E5-ABD4-39CE-9AD4-5D9B769A6C08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TkAANwDAADCRgAAXSQAABAAAAAmAAAACAAAAIMA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NwAAXSQAABAAAAAmAAAACAAAAAMA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96C3431-7FD4-39C2-9AD4-89977A9A6CDC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/R6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96C44F7-B9D4-39B2-9AD4-4FE70A9A6C1A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96C2A0F-41D4-39DC-9AD4-B789649A6CE2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/R6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Y/Lnc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VyMS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96C69A2-ECD4-399F-9AD4-1ACA279A6C4F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/R6o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oMAADFRgAAsxUAABAAAAAmAAAACAAAAIGA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96C1498-D6D4-39E2-9AD4-20B75A9A6C75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/R6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4ALg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96C22F9-B7D4-39D4-9AD4-41816C9A6C14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B3KgAAXSQAABAAAAAmAAAACAAAAAEg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PCwAABQNAADFRgAAUSQAABAAAAAmAAAACAAAAAEg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BN4w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96C131F-51D4-39E5-9AD4-A7B05D9A6CF2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/R6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AHK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96C10A1-EFD4-39E6-9AD4-19B35E9A6C4C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/R6o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RIAACMMAAClKgAArg8AABAAAAAmAAAACAAAAIGg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4PAAClKgAAUCQAABAAAAAmAAAACAAAAAEg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/R6o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S4AAB4MAADHRgAAqQ8AABAAAAAmAAAACAAAAIGg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ywAAKkPAADHRgAASyQAABAAAAAmAAAACAAAAAEg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96C6D5C-12D4-399B-9AD4-E4CE239A6CB1}" type="datetime1">
              <a:t>3/25/2020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/R6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96C4B1C-52D4-39BD-9AD4-A4E8059A6CF1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96C4988-C6D4-39BF-9AD4-30EA079A6C65}" type="datetime1">
              <a:t>3/25/2020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/R6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96C5FF2-BCD4-39A9-9AD4-4AFC119A6C1F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96C2058-16D4-39D6-9AD4-E0836E9A6CB5}" type="datetime1">
              <a:t>3/25/2020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/R6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96C1708-46D4-39E1-9AD4-B0B4599A6CE5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/R6o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CAAB9JQAAwAgAABAAAAAmAAAACAAAAIGA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SYAAL8CAADFRgAADiQAABAAAAAmAAAACAAAAIEg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96C683A-74D4-399E-9AD4-82CB269A6CD7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/R6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96C18D2-9CD4-39EE-9AD4-6ABB569A6C3F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/R6o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IgdAADGRgAABSEAABAAAAAmAAAACAAAAIGg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/R6oXhMAAAAlAAAAZA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OgDAADFRgAAnxsAABAAAAAmAAAACAAAAAGg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UhAADGRgAADiQAABAAAAAmAAAACAAAAAGg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96C5B35-7BD4-39AD-9AD4-8DF8159A6CD8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/R6o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96C5058-16D4-39A6-9AD4-E0F31E9A6CB5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/R6o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E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Rpb2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8+PE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U9Ii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/R6o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AAJ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MI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OQ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/R6o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EAAAAAAAAAdm9UC5svDwAAAAAAAAAAAAAAAAAAAAAAAAAAAAAAAAAAAAAAZAAAAAEAAABAAAAAAAAAAGQAAAAOAQAAAAAAAAAAAAAAAAAAAAAAAAAAAAAAAAAAAAAAAAAAAAAAAAAAAAAAAAAAAAAAAAAAAAAAAAAAAAAAAAAAAAAAAAAAAAAAAAAAFAAAADwAAAAAAAAAAAAAAJ4uDwAP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JsvDwAAAAAAAAAAAAAAAAAAAAAAAAAAAAAAAAAAAAAAAAAAAJ4uDwB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FMAY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L8v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/R6o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D8v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EAZ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L+P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96C137F-31D4-39E5-9AD4-C7B05D9A6C92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L+P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/R6o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L+P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96C552E-60D4-39A3-9AD4-96F61B9A6CC3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4vvjt0rs79w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:pr="smNativeData" val="SMDATA_16_/R6o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ig8AAAAAAACVSgAAcAIAAAAgAAAmAAAACAAAAP//////////"/>
              </a:ext>
            </a:extLst>
          </p:cNvSpPr>
          <p:nvPr/>
        </p:nvSpPr>
        <p:spPr>
          <a:xfrm>
            <a:off x="2526030" y="0"/>
            <a:ext cx="9598025" cy="3962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6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rPr sz="2000">
                <a:latin typeface="Times New Roman" pitchFamily="1" charset="-52"/>
                <a:ea typeface="SimSun" pitchFamily="0" charset="0"/>
                <a:cs typeface="Times New Roman" pitchFamily="1" charset="-52"/>
              </a:rPr>
              <a:t>Абсентеизм, его причины и опасность.Особенности политического процесса в России.</a:t>
            </a:r>
          </a:p>
        </p:txBody>
      </p:sp>
      <p:sp>
        <p:nvSpPr>
          <p:cNvPr id="3" name="Прямоугольник 5"/>
          <p:cNvSpPr>
            <a:extLst>
              <a:ext uri="smNativeData">
                <pr:smNativeData xmlns:pr="smNativeData" val="SMDATA_16_/R6o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oQEAAGwBAADKDgAAXAUAABAgAAAmAAAACAAAAP//////////"/>
              </a:ext>
            </a:extLst>
          </p:cNvSpPr>
          <p:nvPr/>
        </p:nvSpPr>
        <p:spPr>
          <a:xfrm>
            <a:off x="264795" y="231140"/>
            <a:ext cx="2139315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11 класс</a:t>
            </a:r>
            <a:endParaRPr lang="en-us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  <a:p>
            <a:pPr algn="ctr">
              <a:defRPr lang="en-us" i="1">
                <a:latin typeface="Verdana" pitchFamily="2" charset="-52"/>
                <a:ea typeface="Century Gothic" pitchFamily="2" charset="-52"/>
                <a:cs typeface="Century Gothic" pitchFamily="2" charset="-52"/>
              </a:defRPr>
            </a:pPr>
            <a:r>
              <a:t>обществознание</a:t>
            </a:r>
          </a:p>
        </p:txBody>
      </p:sp>
      <p:sp>
        <p:nvSpPr>
          <p:cNvPr id="4" name="Прямоугольник 2"/>
          <p:cNvSpPr>
            <a:extLst>
              <a:ext uri="smNativeData">
                <pr:smNativeData xmlns:pr="smNativeData" val="SMDATA_16_/R6o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P8Al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VRIAAFceAADBNQAAlyAAAAAgAAAmAAAACAAAAP//////////"/>
              </a:ext>
            </a:extLst>
          </p:cNvSpPr>
          <p:nvPr/>
        </p:nvSpPr>
        <p:spPr>
          <a:xfrm>
            <a:off x="2980055" y="4932045"/>
            <a:ext cx="575818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https://www.youtube.com/watch?v=GbY_aSuTfSE</a:t>
            </a:r>
            <a:endParaRPr lang="en-us">
              <a:hlinkClick r:id="rId2"/>
            </a:endParaRPr>
          </a:p>
        </p:txBody>
      </p:sp>
      <p:sp>
        <p:nvSpPr>
          <p:cNvPr id="5" name="Прямоугольник 6"/>
          <p:cNvSpPr>
            <a:extLst>
              <a:ext uri="smNativeData">
                <pr:smNativeData xmlns:pr="smNativeData" val="SMDATA_16_/R6o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TxkAADwcAAAmKwAAfB4AABAgAAAmAAAACAAAAP//////////"/>
              </a:ext>
            </a:extLst>
          </p:cNvSpPr>
          <p:nvPr/>
        </p:nvSpPr>
        <p:spPr>
          <a:xfrm>
            <a:off x="4114165" y="4589780"/>
            <a:ext cx="290004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Посмотрите видеоурок</a:t>
            </a:r>
          </a:p>
        </p:txBody>
      </p:sp>
      <p:sp>
        <p:nvSpPr>
          <p:cNvPr id="6" name="Прямоугольник 7"/>
          <p:cNvSpPr>
            <a:extLst>
              <a:ext uri="smNativeData">
                <pr:smNativeData xmlns:pr="smNativeData" val="SMDATA_16_/R6o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lwgAAC0kAABSHgAAbSYAABAgAAAmAAAACAAAAP//////////"/>
              </a:ext>
            </a:extLst>
          </p:cNvSpPr>
          <p:nvPr/>
        </p:nvSpPr>
        <p:spPr>
          <a:xfrm>
            <a:off x="1396365" y="5880735"/>
            <a:ext cx="353250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составить конспект в тетрадь</a:t>
            </a:r>
          </a:p>
        </p:txBody>
      </p:sp>
      <p:sp>
        <p:nvSpPr>
          <p:cNvPr id="7" name="Прямоугольник 8"/>
          <p:cNvSpPr>
            <a:extLst>
              <a:ext uri="smNativeData">
                <pr:smNativeData xmlns:pr="smNativeData" val="SMDATA_16_/R6o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BAA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NggAAOsgAAD5PQAAKyMAABAgAAAmAAAACAAAAP//////////"/>
              </a:ext>
            </a:extLst>
          </p:cNvSpPr>
          <p:nvPr/>
        </p:nvSpPr>
        <p:spPr>
          <a:xfrm>
            <a:off x="1334770" y="5351145"/>
            <a:ext cx="873950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/>
          <a:lstStyle/>
          <a:p>
            <a:pPr>
              <a:defRPr lang="en-us"/>
            </a:pPr>
            <a:r>
              <a: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Домашнее задание 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pic>
        <p:nvPicPr>
          <p:cNvPr id="8" name="Рисунок2"/>
          <p:cNvPicPr>
            <a:picLocks noChangeAspect="1"/>
            <a:extLst>
              <a:ext uri="smNativeData">
                <pr:smNativeData xmlns:pr="smNativeData" val="SMDATA_18_/R6o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Gk8AAChIgAAAEsAADAqAAAQ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9820275" y="5629275"/>
            <a:ext cx="2371725" cy="12287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9" name="Рисунок1"/>
          <p:cNvPicPr>
            <a:picLocks noChangeAspect="1"/>
            <a:extLst>
              <a:ext uri="smNativeData">
                <pr:smNativeData xmlns:pr="smNativeData" val="SMDATA_18_/R6o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ApR6+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DoPAAD/AgAA3DoAAGcZAAAAAAAAJgAAAAgAAAD//////////w==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2475230" y="487045"/>
            <a:ext cx="7092950" cy="364236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2020-04-28T12:18:05Z</dcterms:modified>
</cp:coreProperties>
</file>