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Изучить тему «Влияние человека на окружающую среду. Охрана природы» на сайте «</a:t>
            </a:r>
            <a:r>
              <a:rPr lang="ru-RU" dirty="0" err="1" smtClean="0"/>
              <a:t>Якласс</a:t>
            </a:r>
            <a:r>
              <a:rPr lang="ru-RU" dirty="0" smtClean="0"/>
              <a:t>», </a:t>
            </a:r>
            <a:r>
              <a:rPr lang="ru-RU" smtClean="0"/>
              <a:t>выполнить проверочные тесты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3388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Изучить тему «Влияние человека на окружающую среду. Охрана природы» на сайте «Якласс», выполнить проверочные тесты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Изучить тему «Влияние человека на окружающую среду. Охрана природы» на сайте «Якласс», выполнить проверочные тесты</dc:title>
  <dc:creator>Home</dc:creator>
  <cp:lastModifiedBy>Мухаметзянова </cp:lastModifiedBy>
  <cp:revision>1</cp:revision>
  <dcterms:created xsi:type="dcterms:W3CDTF">2020-05-21T10:16:10Z</dcterms:created>
  <dcterms:modified xsi:type="dcterms:W3CDTF">2020-05-21T10:23:25Z</dcterms:modified>
</cp:coreProperties>
</file>