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9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DD5E5-0FCD-4AFE-81F9-88287828F278}" type="datetimeFigureOut">
              <a:rPr lang="ru-RU" smtClean="0"/>
              <a:t>15.05.2020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DED9BE-A410-4782-A3A7-FC1944BE209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DD5E5-0FCD-4AFE-81F9-88287828F278}" type="datetimeFigureOut">
              <a:rPr lang="ru-RU" smtClean="0"/>
              <a:t>15.05.2020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DED9BE-A410-4782-A3A7-FC1944BE209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DD5E5-0FCD-4AFE-81F9-88287828F278}" type="datetimeFigureOut">
              <a:rPr lang="ru-RU" smtClean="0"/>
              <a:t>15.05.2020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DED9BE-A410-4782-A3A7-FC1944BE209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DD5E5-0FCD-4AFE-81F9-88287828F278}" type="datetimeFigureOut">
              <a:rPr lang="ru-RU" smtClean="0"/>
              <a:t>15.05.2020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DED9BE-A410-4782-A3A7-FC1944BE209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DD5E5-0FCD-4AFE-81F9-88287828F278}" type="datetimeFigureOut">
              <a:rPr lang="ru-RU" smtClean="0"/>
              <a:t>15.05.2020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DED9BE-A410-4782-A3A7-FC1944BE209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DD5E5-0FCD-4AFE-81F9-88287828F278}" type="datetimeFigureOut">
              <a:rPr lang="ru-RU" smtClean="0"/>
              <a:t>15.05.2020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DED9BE-A410-4782-A3A7-FC1944BE209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DD5E5-0FCD-4AFE-81F9-88287828F278}" type="datetimeFigureOut">
              <a:rPr lang="ru-RU" smtClean="0"/>
              <a:t>15.05.2020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DED9BE-A410-4782-A3A7-FC1944BE209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DD5E5-0FCD-4AFE-81F9-88287828F278}" type="datetimeFigureOut">
              <a:rPr lang="ru-RU" smtClean="0"/>
              <a:t>15.05.2020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DED9BE-A410-4782-A3A7-FC1944BE209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DD5E5-0FCD-4AFE-81F9-88287828F278}" type="datetimeFigureOut">
              <a:rPr lang="ru-RU" smtClean="0"/>
              <a:t>15.05.2020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DED9BE-A410-4782-A3A7-FC1944BE209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DD5E5-0FCD-4AFE-81F9-88287828F278}" type="datetimeFigureOut">
              <a:rPr lang="ru-RU" smtClean="0"/>
              <a:t>15.05.2020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DED9BE-A410-4782-A3A7-FC1944BE209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DD5E5-0FCD-4AFE-81F9-88287828F278}" type="datetimeFigureOut">
              <a:rPr lang="ru-RU" smtClean="0"/>
              <a:t>15.05.2020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DED9BE-A410-4782-A3A7-FC1944BE209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7DD5E5-0FCD-4AFE-81F9-88287828F278}" type="datetimeFigureOut">
              <a:rPr lang="ru-RU" smtClean="0"/>
              <a:t>15.05.2020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DED9BE-A410-4782-A3A7-FC1944BE209C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videouroki.net/video/57-zavisimost-soprotivleniya-provodnika-ot-temperatury-sverhprovodimost.html" TargetMode="External"/><Relationship Id="rId2" Type="http://schemas.openxmlformats.org/officeDocument/2006/relationships/hyperlink" Target="https://videouroki.net/video/56-ehlektricheskaya-provodimost-razlichnyh-veshchestv-ehlektronnaya-provodimost-metallov.html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683568" y="764704"/>
            <a:ext cx="799288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Электрическая проводимость различных веществ. Электрический ток в металлах. Электрический ток в проводниках. Сверхпроводимость.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683568" y="2204864"/>
            <a:ext cx="7632848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AutoNum type="arabicPeriod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Видео урок: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  <a:hlinkClick r:id="rId2"/>
              </a:rPr>
              <a:t>https://videouroki.net/video/56-ehlektricheskaya-provodimost-razlichnyh-veshchestv-ehlektronnaya-provodimost-metallov.html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AutoNum type="arabicPeriod"/>
            </a:pP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755576" y="3429000"/>
            <a:ext cx="8136904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2. Видео урок: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  <a:hlinkClick r:id="rId3"/>
              </a:rPr>
              <a:t>https://videouroki.net/video/57-zavisimost-soprotivleniya-provodnika-ot-temperatury-sverhprovodimost.html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3. Д/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000" smtClean="0">
                <a:latin typeface="Times New Roman" pitchFamily="18" charset="0"/>
                <a:cs typeface="Times New Roman" pitchFamily="18" charset="0"/>
              </a:rPr>
              <a:t> п.114, 115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2168</TotalTime>
  <Words>37</Words>
  <Application>Microsoft Office PowerPoint</Application>
  <PresentationFormat>Экран (4:3)</PresentationFormat>
  <Paragraphs>5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Слайд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ильшат</dc:creator>
  <cp:lastModifiedBy>ильшат</cp:lastModifiedBy>
  <cp:revision>1</cp:revision>
  <dcterms:created xsi:type="dcterms:W3CDTF">2020-05-15T07:47:36Z</dcterms:created>
  <dcterms:modified xsi:type="dcterms:W3CDTF">2020-05-16T19:56:05Z</dcterms:modified>
</cp:coreProperties>
</file>