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8" r:id="rId3"/>
    <p:sldId id="259" r:id="rId4"/>
    <p:sldId id="267" r:id="rId5"/>
    <p:sldId id="260" r:id="rId6"/>
    <p:sldId id="274" r:id="rId7"/>
    <p:sldId id="273" r:id="rId8"/>
    <p:sldId id="261" r:id="rId9"/>
    <p:sldId id="262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78674" autoAdjust="0"/>
  </p:normalViewPr>
  <p:slideViewPr>
    <p:cSldViewPr>
      <p:cViewPr>
        <p:scale>
          <a:sx n="63" d="100"/>
          <a:sy n="63" d="100"/>
        </p:scale>
        <p:origin x="-159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278B2-854E-42D8-BBF1-A498E285C4BC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9AECB-8C12-4C74-B2A7-3D9D3D114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889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EDE8FD-CAC9-4580-82F3-1591F9509AA7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D901A9E-C57B-40E3-A439-E2D0DCF16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64;&#1072;&#1083;&#1080;&#1057;&#1054;&#1064;%20&#1050;&#1072;&#1096;&#1072;&#1087;&#1086;&#1074;&#1072;&#1056;&#1048;\Desktop\5.&#1055;&#1077;&#1090;&#1103;%20&#1056;&#1086;&#1089;&#1090;&#1086;&#1074;.wm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02624" cy="17281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Лев Николаевич Толстой </a:t>
            </a:r>
            <a:br>
              <a:rPr lang="ru-RU" dirty="0" smtClean="0"/>
            </a:br>
            <a:r>
              <a:rPr lang="ru-RU" dirty="0" smtClean="0"/>
              <a:t>«Петя Ростов» отрывок из романа </a:t>
            </a:r>
            <a:br>
              <a:rPr lang="ru-RU" dirty="0" smtClean="0"/>
            </a:br>
            <a:r>
              <a:rPr lang="ru-RU" dirty="0" smtClean="0"/>
              <a:t>«Война и мир»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776864" cy="381642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ШалиСОШ КашаповаРИ\Desktop\лев 2.png"/>
          <p:cNvPicPr>
            <a:picLocks noChangeAspect="1" noChangeArrowheads="1"/>
          </p:cNvPicPr>
          <p:nvPr/>
        </p:nvPicPr>
        <p:blipFill>
          <a:blip r:embed="rId2" cstate="print"/>
          <a:srcRect r="51786"/>
          <a:stretch>
            <a:fillRect/>
          </a:stretch>
        </p:blipFill>
        <p:spPr bwMode="auto">
          <a:xfrm>
            <a:off x="683568" y="1916832"/>
            <a:ext cx="3888432" cy="4536504"/>
          </a:xfrm>
          <a:prstGeom prst="rect">
            <a:avLst/>
          </a:prstGeom>
          <a:noFill/>
        </p:spPr>
      </p:pic>
      <p:pic>
        <p:nvPicPr>
          <p:cNvPr id="1026" name="Picture 2" descr="C:\Users\ШалиСОШ КашаповаРИ\Desktop\ле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16832"/>
            <a:ext cx="3877048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ds04.infourok.ru/uploads/ex/025d/0006f3b4-98e3c2b0/6/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2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1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/>
          <a:lstStyle/>
          <a:p>
            <a:r>
              <a:rPr lang="ru-RU" dirty="0" smtClean="0"/>
              <a:t>                       Жанр романа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Роман – это эпическое произведение, в котором действует большое количество героев, их жизнь изображена в изменении и развитии. В романе Л.Н. Толстого «Война и мир» описаны события с 1805 по 1820 годы. Центральные страницы произведения -  вторжение Наполеона в Россию и защита русскими своего Отечества.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Толстой с любовью описывает большую семью Ростовых.  Их младший сын, Петя,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пятнадца-тилетний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мальчик, ушедший на войну, - главный герой фрагмента.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Петя Ростов – патриот своей      </a:t>
            </a:r>
            <a:br>
              <a:rPr lang="ru-RU" dirty="0" smtClean="0"/>
            </a:br>
            <a:r>
              <a:rPr lang="ru-RU" dirty="0" smtClean="0"/>
              <a:t>                          Отчизны</a:t>
            </a:r>
            <a:endParaRPr lang="ru-RU" dirty="0"/>
          </a:p>
        </p:txBody>
      </p:sp>
      <p:pic>
        <p:nvPicPr>
          <p:cNvPr id="4" name="5.Петя Ростов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43608" y="1484784"/>
            <a:ext cx="6912768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Словарь: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 lnSpcReduction="20000"/>
          </a:bodyPr>
          <a:lstStyle/>
          <a:p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делать наобум Лазаря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– не продумав, не рассчитав, без предварительной подготовки</a:t>
            </a:r>
          </a:p>
          <a:p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куснуть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– хватать, сжимать зубами</a:t>
            </a:r>
          </a:p>
          <a:p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плетень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– изгородь из сплетённых прутьев и ветвей</a:t>
            </a:r>
          </a:p>
          <a:p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ножны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– футляр для сабли</a:t>
            </a:r>
          </a:p>
          <a:p>
            <a:r>
              <a:rPr lang="ru-RU" sz="3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соснуть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– (разг.) поспать немного</a:t>
            </a:r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021288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стр. 129-139 , прочитай произведение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/>
          <a:lstStyle/>
          <a:p>
            <a:r>
              <a:rPr lang="ru-RU" dirty="0" smtClean="0"/>
              <a:t>              Петя Ростов - офицер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064896" cy="568863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«Офицер этот, очень молоденький мальчик, с широкими румяным лицом и быстрыми, весёлыми глазами, подскакал к Денисову и подал ему промокший конверт.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Петя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добрый, открытый, чистый, щедрый мальчик. Он уже умел думать о своей стране больше, чем о себе, - научился жить по законам чувства, которое называют патриотизмом. И это значит, что свою короткую жизнь он прожил недаром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/>
              <a:t>Петя находился в восторженном детском состоянии нежной любви ко всем людям и вследствие того уверенности в такой же любви к себе других людей» </a:t>
            </a:r>
            <a:r>
              <a:rPr lang="ru-RU" dirty="0" smtClean="0"/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ПАТРИОТ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тот, кто любит свое отечество, предан своему народу, готов на жертвы и подвиги во имя интересов своей родины;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d.multiurok.ru/html/2018/06/03/s_5b13afad722e3/img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0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s://fsd.multiurok.ru/html/2017/04/03/s_58e29196b79b3/img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718"/>
            <a:ext cx="9156958" cy="686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6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/>
          <a:lstStyle/>
          <a:p>
            <a:r>
              <a:rPr lang="ru-RU" dirty="0" smtClean="0"/>
              <a:t>            Итоговое тестирование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760640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1</a:t>
            </a:r>
          </a:p>
          <a:p>
            <a:pPr marL="0" indent="0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1. Укажите жанр произведения  «Война и мир».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А) Рассказ.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Б) Повесть.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В) Роман.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Г) Драма.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2. Денисов видел в пленных ...  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А)  злейших врагов.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Б)  несчастных людей.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В)  обманутых солдат.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Г)  коварных злодеев.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3.Петя Ростов пошел на войну потому, что ...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  А) ему было скучно дома.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Б) он хотел получить награды и поощрения.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В) ему посоветовали родители.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  Г) он думал о своей стране больше, чем о себе.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Ко всем людям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Петя испытывал ...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А)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глубокое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уважение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Б)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обыкновенное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недоверие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нежную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любовь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Г)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легкое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презрение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5.Патриотизм - это ...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А) желание славы.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Б) любовь к Родине.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В) стремление к победе.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Г) любовь к людям.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301208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Отправь свои ответы </a:t>
            </a:r>
            <a:r>
              <a:rPr lang="ru-RU" sz="3200" b="1" dirty="0" smtClean="0">
                <a:solidFill>
                  <a:srgbClr val="C00000"/>
                </a:solidFill>
              </a:rPr>
              <a:t>на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>
                <a:solidFill>
                  <a:srgbClr val="C00000"/>
                </a:solidFill>
              </a:rPr>
              <a:t>WhatsApp</a:t>
            </a:r>
            <a:r>
              <a:rPr lang="ru-RU" sz="3200" b="1" dirty="0">
                <a:solidFill>
                  <a:srgbClr val="C00000"/>
                </a:solidFill>
              </a:rPr>
              <a:t> учителя.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555</TotalTime>
  <Words>334</Words>
  <Application>Microsoft Office PowerPoint</Application>
  <PresentationFormat>Экран (4:3)</PresentationFormat>
  <Paragraphs>50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Лев Николаевич Толстой  «Петя Ростов» отрывок из романа  «Война и мир»  </vt:lpstr>
      <vt:lpstr>                       Жанр романа</vt:lpstr>
      <vt:lpstr>          Петя Ростов – патриот своей                                 Отчизны</vt:lpstr>
      <vt:lpstr>Словарь:</vt:lpstr>
      <vt:lpstr>              Петя Ростов - офицер</vt:lpstr>
      <vt:lpstr>Презентация PowerPoint</vt:lpstr>
      <vt:lpstr>Презентация PowerPoint</vt:lpstr>
      <vt:lpstr>            Итоговое тестирование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Лев Николаевич Толстой  «Петя Ростов» отрывок из романа  «Война и мир»</dc:title>
  <dc:creator>ШалиСОШ КашаповаРИ</dc:creator>
  <cp:lastModifiedBy>Фидания Фидаиловна</cp:lastModifiedBy>
  <cp:revision>49</cp:revision>
  <dcterms:created xsi:type="dcterms:W3CDTF">2013-01-29T12:09:41Z</dcterms:created>
  <dcterms:modified xsi:type="dcterms:W3CDTF">2020-05-17T11:03:24Z</dcterms:modified>
</cp:coreProperties>
</file>