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74E6-05EB-4B70-A968-6FF678B962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D846-046C-4653-889F-E8A4585A58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74E6-05EB-4B70-A968-6FF678B962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D846-046C-4653-889F-E8A4585A58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74E6-05EB-4B70-A968-6FF678B962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D846-046C-4653-889F-E8A4585A58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74E6-05EB-4B70-A968-6FF678B962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D846-046C-4653-889F-E8A4585A58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74E6-05EB-4B70-A968-6FF678B962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D846-046C-4653-889F-E8A4585A58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74E6-05EB-4B70-A968-6FF678B962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D846-046C-4653-889F-E8A4585A58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74E6-05EB-4B70-A968-6FF678B962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D846-046C-4653-889F-E8A4585A58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74E6-05EB-4B70-A968-6FF678B962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D846-046C-4653-889F-E8A4585A58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74E6-05EB-4B70-A968-6FF678B962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D846-046C-4653-889F-E8A4585A58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74E6-05EB-4B70-A968-6FF678B962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D846-046C-4653-889F-E8A4585A58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74E6-05EB-4B70-A968-6FF678B962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D846-046C-4653-889F-E8A4585A58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C74E6-05EB-4B70-A968-6FF678B962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AD846-046C-4653-889F-E8A4585A58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AN1UZEbpYXsALgR78" TargetMode="External"/><Relationship Id="rId2" Type="http://schemas.openxmlformats.org/officeDocument/2006/relationships/hyperlink" Target="https://forms.gle/v9RQkY5YdoY5Fpb4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вариант: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https://forms.gle/v9RQkY5YdoY5Fpb46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вариант: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https://forms.gle/AN1UZEbpYXsALgR78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1 вариант: https://forms.gle/v9RQkY5YdoY5Fpb46  2 вариант: https://forms.gle/AN1UZEbpYXsALgR78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вариант: https://forms.gle/v9RQkY5YdoY5Fpb46  2 вариант: https://forms.gle/AN1UZEbpYXsALgR78 </dc:title>
  <dc:creator>ильшат</dc:creator>
  <cp:lastModifiedBy>ильшат</cp:lastModifiedBy>
  <cp:revision>1</cp:revision>
  <dcterms:created xsi:type="dcterms:W3CDTF">2020-05-21T11:16:37Z</dcterms:created>
  <dcterms:modified xsi:type="dcterms:W3CDTF">2020-05-21T11:19:59Z</dcterms:modified>
</cp:coreProperties>
</file>