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58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EBEDEF-9B82-4F14-A2FF-790E24FCD91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D2F64-1B79-4A48-BB77-68022C70A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ayagul200@mail.ru" TargetMode="External"/><Relationship Id="rId2" Type="http://schemas.openxmlformats.org/officeDocument/2006/relationships/hyperlink" Target="mailto:vacilja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640960" cy="172819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tt-RU" sz="4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нче сыйныф (2 нче төркем)</a:t>
            </a:r>
            <a:br>
              <a:rPr lang="tt-RU" sz="4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4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Туган тел (татар теле)</a:t>
            </a:r>
            <a:endParaRPr lang="ru-RU" sz="48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6262" y="1988840"/>
            <a:ext cx="96125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Дәреснең</a:t>
            </a: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темасы</a:t>
            </a: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Капма-каршы</a:t>
            </a: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мәгънәдәге</a:t>
            </a: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сүзтезмәләр</a:t>
            </a:r>
            <a:endParaRPr lang="ru-RU" sz="2800" b="1" cap="none" spc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(Словосочетания противоположные по значению)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1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aa9/000b1ab0-a2147ac9/hello_html_4aa106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7241">
            <a:off x="141630" y="-129324"/>
            <a:ext cx="3446094" cy="33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136" y="2276872"/>
            <a:ext cx="796788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Ученик!</a:t>
            </a:r>
          </a:p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себя, как ты готов</a:t>
            </a:r>
          </a:p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сегодня наш урок.</a:t>
            </a:r>
          </a:p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то,что нужно нам,</a:t>
            </a:r>
          </a:p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плыть к далёким берегам.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3013" y="-7303"/>
            <a:ext cx="3525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Кабатлау!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016" y="680497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Сүзтезмә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(словосочетание)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предметларның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эш-хәрәкәтенең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мәгънәсен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төгәлрәк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слова, связанные между собой по смыслу и грамматически или только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смыслу).</a:t>
            </a:r>
            <a:r>
              <a:rPr lang="ru-RU" sz="2800" dirty="0"/>
              <a:t>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Мәсәлән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аерым</a:t>
            </a:r>
            <a: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</a:t>
            </a:r>
            <a:r>
              <a:rPr lang="ru-RU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гомумән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теләсә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булырга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мөмкин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биек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сүзтезмә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таулардан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avatars.mds.yandex.net/get-pdb/2979040/fc34d8d9-136f-4a20-a235-c6d0238b456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29" y="4136059"/>
            <a:ext cx="3212252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056332/05e77ecf-d43e-4e6b-ba93-ffe03ea11c5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668" y="4049240"/>
            <a:ext cx="3259776" cy="2222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4450" y="6319219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Тау(Гора)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6296299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Биек тау(Высокая гора)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1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Мисалларны  </a:t>
            </a:r>
            <a:r>
              <a:rPr lang="tt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укы. Тәрҗемә ит һәм чагыштыр (сравни)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0153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Ялкау</a:t>
            </a:r>
          </a:p>
          <a:p>
            <a:r>
              <a:rPr lang="tt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Ленивый</a:t>
            </a:r>
            <a:endParaRPr lang="tt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651229"/>
            <a:ext cx="2772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2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Ялкау малай</a:t>
            </a:r>
          </a:p>
          <a:p>
            <a:r>
              <a:rPr lang="tt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Ленивый мальчик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99924"/>
            <a:ext cx="752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Мисаллар нәрсә </a:t>
            </a:r>
            <a:r>
              <a:rPr lang="tt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 аерыла? (В чем отличие?)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4110" y="1401536"/>
            <a:ext cx="2311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Тырыш</a:t>
            </a:r>
          </a:p>
          <a:p>
            <a:r>
              <a:rPr lang="tt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Трудолюбивый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2651228"/>
            <a:ext cx="359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Тырыш малай</a:t>
            </a:r>
          </a:p>
          <a:p>
            <a:r>
              <a:rPr lang="tt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Трудолюбивый мальчик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259" y="4186607"/>
            <a:ext cx="8663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Җавап(ответ):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нче мисал- аерым сүз , 2 нче мисал- сүзтезмә</a:t>
            </a:r>
          </a:p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 пример слово, 2 пример-словосочетание)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4734" y="5733256"/>
            <a:ext cx="601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 их противоположные значения</a:t>
            </a:r>
            <a:endParaRPr lang="ru-RU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4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1.ozone.ru/multimedia/10226403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930458" cy="43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890263">
            <a:off x="4878853" y="336372"/>
            <a:ext cx="2560840" cy="175833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Нинди сүзләр антонимнар дип атала?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20709737" flipH="1">
            <a:off x="1442075" y="101557"/>
            <a:ext cx="2560840" cy="175833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называются антонимами?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016" y="4896575"/>
            <a:ext cx="9053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Капма-каршы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мәгънәле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сүзләр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антонимнар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</a:t>
            </a:r>
            <a:endParaRPr lang="ru-RU" sz="28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015" y="5589240"/>
            <a:ext cx="9053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 — это слова одной и той же части речи с противоположным лексическим значением. </a:t>
            </a:r>
          </a:p>
        </p:txBody>
      </p:sp>
    </p:spTree>
    <p:extLst>
      <p:ext uri="{BB962C8B-B14F-4D97-AF65-F5344CB8AC3E}">
        <p14:creationId xmlns:p14="http://schemas.microsoft.com/office/powerpoint/2010/main" xmlns="" val="27712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2531" y="-22381"/>
            <a:ext cx="4540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Сыйныф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эше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999" y="915349"/>
            <a:ext cx="8031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Бирем: </a:t>
            </a:r>
            <a:r>
              <a:rPr lang="tt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Сүзтезмәләрне парлап яз</a:t>
            </a:r>
          </a:p>
          <a:p>
            <a:pPr algn="ctr"/>
            <a:r>
              <a:rPr lang="tt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(найди словочочетания с противоположным значением)-письменно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916832"/>
            <a:ext cx="38844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Зур өй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Яңа мәктәп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Тырыш укучы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Җылы җил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Авыр мәсьәлә(задача)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Якын юл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2111" y="1916832"/>
            <a:ext cx="40784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Ерак юл</a:t>
            </a:r>
          </a:p>
          <a:p>
            <a:pPr marL="342900" indent="-342900">
              <a:buFont typeface="+mj-lt"/>
              <a:buAutoNum type="alphaU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Ялкау укучы</a:t>
            </a:r>
          </a:p>
          <a:p>
            <a:pPr marL="342900" indent="-342900">
              <a:buFont typeface="+mj-lt"/>
              <a:buAutoNum type="alphaU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Иске мәктәп</a:t>
            </a:r>
          </a:p>
          <a:p>
            <a:pPr marL="342900" indent="-342900">
              <a:buFont typeface="+mj-lt"/>
              <a:buAutoNum type="alphaU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Кечкенә өй</a:t>
            </a:r>
          </a:p>
          <a:p>
            <a:pPr marL="342900" indent="-342900">
              <a:buFont typeface="+mj-lt"/>
              <a:buAutoNum type="alphaU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Җиңел мәсьәлә(задача)</a:t>
            </a:r>
          </a:p>
          <a:p>
            <a:pPr marL="342900" indent="-342900">
              <a:buFont typeface="+mj-lt"/>
              <a:buAutoNum type="alphaUcPeriod"/>
            </a:pP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Салкын җил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Өй эше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348880"/>
            <a:ext cx="5598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Бирем(задание)</a:t>
            </a:r>
            <a:r>
              <a:rPr lang="tt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(письменно)</a:t>
            </a:r>
            <a:endParaRPr lang="tt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нче </a:t>
            </a:r>
            <a:r>
              <a:rPr lang="tt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 </a:t>
            </a:r>
            <a:r>
              <a:rPr lang="tt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нче </a:t>
            </a:r>
            <a:r>
              <a:rPr lang="tt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күнегү</a:t>
            </a:r>
          </a:p>
          <a:p>
            <a:pPr algn="ctr"/>
            <a:r>
              <a:rPr lang="tt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 </a:t>
            </a:r>
            <a:r>
              <a:rPr lang="tt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tt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 2</a:t>
            </a:r>
            <a:r>
              <a:rPr lang="tt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t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1723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3а - vacilja@mail.ru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(Василя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Госмановна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б, в -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fayagul200@mail.ru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Фаягуль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Шамиловна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t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0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240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3 нче сыйныф (2 нче төркем) Туган тел (татар теле)</vt:lpstr>
      <vt:lpstr>Слайд 2</vt:lpstr>
      <vt:lpstr>Слайд 3</vt:lpstr>
      <vt:lpstr>Слайд 4</vt:lpstr>
      <vt:lpstr>Слайд 5</vt:lpstr>
      <vt:lpstr>Слайд 6</vt:lpstr>
      <vt:lpstr>Слайд 7</vt:lpstr>
      <vt:lpstr>Өй эше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нче сыйныф (2 нче төркем) Туган тел (татар теле)</dc:title>
  <dc:creator>Администратор</dc:creator>
  <cp:lastModifiedBy>Пользователь</cp:lastModifiedBy>
  <cp:revision>12</cp:revision>
  <dcterms:created xsi:type="dcterms:W3CDTF">2020-04-27T12:44:01Z</dcterms:created>
  <dcterms:modified xsi:type="dcterms:W3CDTF">2020-05-06T18:46:55Z</dcterms:modified>
</cp:coreProperties>
</file>