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48EA-F742-42B2-8494-AF954FB9A95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AABD-33BE-46EB-8C85-FA1A65C6F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qNmKqt_L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 равносильных </a:t>
            </a:r>
            <a:r>
              <a:rPr lang="ru-RU" dirty="0" smtClean="0"/>
              <a:t>преобразований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https://www.youtube.com/watch?v=vzqNmKqt_LA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Решаем логарифмические неравенства на сайте РЕШУ ЕГЭ, майские варианты, задачи №15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Метод равносильных преобразований https://www.youtube.com/watch?v=vzqNmKqt_LA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моу сош №3</dc:creator>
  <cp:lastModifiedBy>1</cp:lastModifiedBy>
  <cp:revision>5</cp:revision>
  <dcterms:created xsi:type="dcterms:W3CDTF">2020-03-27T10:28:18Z</dcterms:created>
  <dcterms:modified xsi:type="dcterms:W3CDTF">2020-05-06T05:44:48Z</dcterms:modified>
</cp:coreProperties>
</file>