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59" r:id="rId12"/>
    <p:sldId id="25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338E-A20C-41C1-B0EA-0D321F93B4A3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3562C-6E74-45C4-B2BB-0551B3540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59CDA-F985-4678-8DF8-4455AA6A0643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7DA13-C8F8-4FC8-9253-DC632FF7E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327C-E6A5-4867-9E69-1D8B61C0D9B3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9CB1-465E-4831-8C62-FE30B7771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2799E-DF67-48C9-8907-6304F420C57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DC861-17FE-4FED-A0D0-7AC9871E3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 userDrawn="1"/>
        </p:nvSpPr>
        <p:spPr>
          <a:xfrm>
            <a:off x="250825" y="188913"/>
            <a:ext cx="8642350" cy="6480175"/>
          </a:xfrm>
          <a:prstGeom prst="roundRect">
            <a:avLst/>
          </a:prstGeom>
          <a:solidFill>
            <a:schemeClr val="bg1">
              <a:alpha val="69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4F20A-72AF-4EFD-8636-39D5FD3592D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DCCB8-D65B-40DB-9FEE-4F77EA0DD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3B82E-65A9-4BC5-B97D-9EF984B2ADB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0C5-AB83-4A9F-97C7-7D99A09BD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5672-4CDE-4569-B415-FDD7CC853F3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80E4B-5B31-48D5-B04B-CE441D91C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512C-D03B-4FFE-BD2C-2E19F7E71CAA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DBEEE-967C-47A2-BF9B-DF9AC3FD4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E119-CB1F-47FD-9B1A-2571D53E947D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A33F-E070-4F93-A65B-A6CF34F59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9823-4579-4793-A85B-3611BB4A5C62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71470-015E-444E-950B-336EE9C7E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685DB-BE90-449E-B7A7-1C576BEFC9E2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3933-5ED9-4D61-AC73-15484152F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8B1EC1-C9E8-4366-9839-4159FA1E7FD4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9D81A-19CB-4914-B267-661496F8A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79512" y="188640"/>
            <a:ext cx="8784976" cy="6552728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764704"/>
            <a:ext cx="7021461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Русский язык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9969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Повторение по теме «Предложение»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 распространённые предложения (устно)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/>
              <a:t>Пришла ранняя весна.                  </a:t>
            </a:r>
            <a:endParaRPr lang="ru-RU" sz="4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/>
              <a:t>Прилетели первые птицы.</a:t>
            </a:r>
            <a:r>
              <a:rPr lang="ru-RU" sz="44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sz="4400" b="1" dirty="0" smtClean="0"/>
              <a:t>Воробьи  весело чирикают.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163" y="258316"/>
            <a:ext cx="8229600" cy="1143000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u="sng" dirty="0" smtClean="0">
                <a:solidFill>
                  <a:srgbClr val="C00000"/>
                </a:solidFill>
              </a:rPr>
              <a:t>Устно</a:t>
            </a:r>
            <a:r>
              <a:rPr lang="ru-RU" dirty="0" smtClean="0"/>
              <a:t> составь предложения и проверь себя.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</a:t>
            </a:r>
          </a:p>
          <a:p>
            <a:pPr>
              <a:buNone/>
            </a:pPr>
            <a:r>
              <a:rPr lang="ru-RU" dirty="0" smtClean="0"/>
              <a:t>          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916832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564904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284984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05064"/>
            <a:ext cx="72008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1772816"/>
            <a:ext cx="1944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ласточка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04048" y="1772816"/>
            <a:ext cx="1944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ласточек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20272" y="1772816"/>
            <a:ext cx="180020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позвала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1772816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Других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2492896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Гнездо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987824" y="2492896"/>
            <a:ext cx="1944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ласточка</a:t>
            </a:r>
            <a:endParaRPr lang="ru-RU" sz="3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2492896"/>
            <a:ext cx="1944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строила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187624" y="3140968"/>
            <a:ext cx="576064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979712" y="3140968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влетел</a:t>
            </a:r>
            <a:endParaRPr lang="ru-RU" sz="3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07904" y="3140968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гнездо</a:t>
            </a:r>
            <a:endParaRPr lang="ru-RU" sz="3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436096" y="3140968"/>
            <a:ext cx="720080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372200" y="3140968"/>
            <a:ext cx="100811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сел</a:t>
            </a:r>
            <a:endParaRPr lang="ru-RU" sz="3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524328" y="3140968"/>
            <a:ext cx="136815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стриж</a:t>
            </a:r>
            <a:endParaRPr lang="ru-RU" sz="3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403648" y="3861048"/>
            <a:ext cx="158417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Улетел</a:t>
            </a:r>
            <a:endParaRPr lang="ru-RU" sz="3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47864" y="3861048"/>
            <a:ext cx="1368152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стриж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687 0 " pathEditMode="relative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69304E-6 L -0.41736 8.69304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315 0 " pathEditMode="relative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38793E-8 L 0.22049 -1.38793E-8 " pathEditMode="relative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1.38793E-8 L -0.20469 1.38793E-8 " pathEditMode="relative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1.38793E-8 L -0.19688 1.38793E-8 " pathEditMode="relative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1.38793E-8 L 0.45676 1.38793E-8 " pathEditMode="relative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30696E-6 L -0.19688 -1.30696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1.30696E-6 L 0.20469 -1.30696E-6 " pathEditMode="relative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30696E-6 L -0.22048 -1.30696E-6 " pathEditMode="relative" ptsTypes="AA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41 -3.01874E-6 L 0.16945 -3.01874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69789E-6 L 0.17726 0.0002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68101E-6 L -0.20486 -2.68101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2.68101E-6 L 0.22448 -2.68101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755575" y="2410214"/>
            <a:ext cx="8042793" cy="4052413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Стр. 120 упр.202 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endParaRPr lang="ru-RU" sz="2400" smtClean="0">
              <a:solidFill>
                <a:prstClr val="black"/>
              </a:solidFill>
            </a:endParaRP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smtClean="0">
                <a:solidFill>
                  <a:prstClr val="black"/>
                </a:solidFill>
              </a:rPr>
              <a:t>Контакты</a:t>
            </a:r>
            <a:r>
              <a:rPr lang="ru-RU" sz="2400" dirty="0">
                <a:solidFill>
                  <a:prstClr val="black"/>
                </a:solidFill>
              </a:rPr>
              <a:t>: 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prstClr val="black"/>
                </a:solidFill>
              </a:rPr>
              <a:t>Email –</a:t>
            </a:r>
            <a:r>
              <a:rPr lang="en-US" sz="2400" dirty="0">
                <a:solidFill>
                  <a:prstClr val="black"/>
                </a:solidFill>
                <a:hlinkClick r:id="rId2"/>
              </a:rPr>
              <a:t>liliya.z.f@mail.ru</a:t>
            </a: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ru-RU" sz="2400" dirty="0" err="1">
                <a:solidFill>
                  <a:prstClr val="black"/>
                </a:solidFill>
              </a:rPr>
              <a:t>Закирзянова</a:t>
            </a:r>
            <a:r>
              <a:rPr lang="ru-RU" sz="2400" dirty="0">
                <a:solidFill>
                  <a:prstClr val="black"/>
                </a:solidFill>
              </a:rPr>
              <a:t> Л.Ф.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prstClr val="black"/>
                </a:solidFill>
              </a:rPr>
              <a:t>WhatsApp</a:t>
            </a:r>
            <a:r>
              <a:rPr lang="ru-RU" sz="2400" dirty="0">
                <a:solidFill>
                  <a:prstClr val="black"/>
                </a:solidFill>
              </a:rPr>
              <a:t> - 89674646624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prstClr val="black"/>
                </a:solidFill>
              </a:rPr>
              <a:t>Email – </a:t>
            </a:r>
            <a:r>
              <a:rPr lang="en-US" sz="2400" dirty="0">
                <a:solidFill>
                  <a:prstClr val="black"/>
                </a:solidFill>
                <a:hlinkClick r:id="rId3"/>
              </a:rPr>
              <a:t>m_aliya_21@mail.ru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Хабибрахманова</a:t>
            </a:r>
            <a:r>
              <a:rPr lang="ru-RU" sz="2400" dirty="0">
                <a:solidFill>
                  <a:prstClr val="black"/>
                </a:solidFill>
              </a:rPr>
              <a:t> А.И.</a:t>
            </a:r>
          </a:p>
          <a:p>
            <a:pPr marL="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prstClr val="black"/>
                </a:solidFill>
              </a:rPr>
              <a:t>WhatsApp - 89625600403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706016" y="904945"/>
            <a:ext cx="56166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 </a:t>
            </a:r>
            <a:endParaRPr lang="ru-RU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39750" y="1412777"/>
            <a:ext cx="7993063" cy="5049851"/>
            <a:chOff x="539750" y="1412777"/>
            <a:chExt cx="7993063" cy="5049851"/>
          </a:xfrm>
        </p:grpSpPr>
        <p:grpSp>
          <p:nvGrpSpPr>
            <p:cNvPr id="5" name="Группа 1"/>
            <p:cNvGrpSpPr>
              <a:grpSpLocks/>
            </p:cNvGrpSpPr>
            <p:nvPr/>
          </p:nvGrpSpPr>
          <p:grpSpPr bwMode="auto">
            <a:xfrm>
              <a:off x="539750" y="1412777"/>
              <a:ext cx="7993063" cy="3842110"/>
              <a:chOff x="539552" y="260648"/>
              <a:chExt cx="7992888" cy="4885649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539552" y="260648"/>
                <a:ext cx="7992888" cy="900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dirty="0" smtClean="0">
                    <a:latin typeface="Monotype Corsiva" pitchFamily="66" charset="0"/>
                  </a:rPr>
                  <a:t> </a:t>
                </a:r>
                <a:endParaRPr lang="ru-RU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 </a:t>
                </a:r>
                <a:endParaRPr lang="ru-RU" sz="20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7" name="Прямоугольник 3"/>
              <p:cNvSpPr>
                <a:spLocks noChangeArrowheads="1"/>
              </p:cNvSpPr>
              <p:nvPr/>
            </p:nvSpPr>
            <p:spPr bwMode="auto">
              <a:xfrm>
                <a:off x="2699792" y="4559241"/>
                <a:ext cx="3628503" cy="587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b="1" dirty="0" smtClean="0">
                    <a:latin typeface="Monotype Corsiva" pitchFamily="66" charset="0"/>
                  </a:rPr>
                  <a:t> </a:t>
                </a:r>
                <a:endParaRPr lang="ru-RU" sz="2400" b="1" dirty="0">
                  <a:latin typeface="Monotype Corsiva" pitchFamily="66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2267744" y="6093296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 </a:t>
              </a:r>
              <a:endParaRPr lang="ru-RU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Её образуют главные члены предложения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н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88224" y="2492896"/>
            <a:ext cx="100811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Главный член предложения, который отвечает на вопросы </a:t>
            </a:r>
            <a:r>
              <a:rPr lang="ru-RU" sz="3600" b="1" dirty="0" smtClean="0">
                <a:solidFill>
                  <a:srgbClr val="FF0000"/>
                </a:solidFill>
              </a:rPr>
              <a:t>КТО? ЧТО?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92896"/>
            <a:ext cx="936104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д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л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ж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щ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48264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812360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Главный член предложения, который отвечает на вопросы</a:t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Что делает?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Что сделает?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92896"/>
            <a:ext cx="936104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а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м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48264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Второстепенный член в предложении </a:t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Цветёт душистая сирень.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92896"/>
            <a:ext cx="936104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ш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и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2492896"/>
            <a:ext cx="79208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т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2492896"/>
            <a:ext cx="86409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Спиши  предложения. Подчеркни грамматическую основу  в предложениях. </a:t>
            </a:r>
            <a:br>
              <a:rPr lang="ru-RU" sz="3600" dirty="0" smtClean="0"/>
            </a:b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/>
              <a:t>Пришла весна.</a:t>
            </a:r>
            <a:endParaRPr lang="ru-RU" sz="4000" dirty="0" smtClean="0"/>
          </a:p>
          <a:p>
            <a:pPr>
              <a:buNone/>
            </a:pPr>
            <a:r>
              <a:rPr lang="ru-RU" sz="4000" b="1" dirty="0" smtClean="0"/>
              <a:t>Цветёт душистая сирень .</a:t>
            </a:r>
          </a:p>
          <a:p>
            <a:pPr>
              <a:buNone/>
            </a:pPr>
            <a:r>
              <a:rPr lang="ru-RU" sz="4000" b="1" dirty="0" smtClean="0"/>
              <a:t>Прилетели птицы .</a:t>
            </a:r>
          </a:p>
          <a:p>
            <a:pPr>
              <a:buNone/>
            </a:pPr>
            <a:endParaRPr lang="ru-RU" sz="4000" b="1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2483768" y="2204864"/>
            <a:ext cx="115212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2204864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2348880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83968" y="2924944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95536" y="2924944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3140968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987824" y="3717032"/>
            <a:ext cx="151216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3717032"/>
            <a:ext cx="230425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3933056"/>
            <a:ext cx="230425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Какие  предложения  распространённые, а какие не распространённые? </a:t>
            </a:r>
            <a:br>
              <a:rPr lang="ru-RU" sz="3600" dirty="0" smtClean="0"/>
            </a:b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Пришла весна.                  </a:t>
            </a:r>
            <a:endParaRPr lang="ru-RU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b="1" dirty="0" smtClean="0"/>
              <a:t>Цветёт душистая сирень.    </a:t>
            </a:r>
            <a:endParaRPr lang="ru-RU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dirty="0" smtClean="0"/>
              <a:t>Прилетели</a:t>
            </a:r>
            <a:r>
              <a:rPr lang="ru-RU" sz="4000" b="1" dirty="0" smtClean="0"/>
              <a:t> птицы.</a:t>
            </a:r>
            <a:r>
              <a:rPr lang="ru-RU" sz="4000" dirty="0" smtClean="0">
                <a:solidFill>
                  <a:srgbClr val="C00000"/>
                </a:solidFill>
              </a:rPr>
              <a:t>            </a:t>
            </a:r>
            <a:endParaRPr lang="ru-RU" sz="4000" b="1" dirty="0" smtClean="0"/>
          </a:p>
          <a:p>
            <a:pPr>
              <a:buNone/>
            </a:pPr>
            <a:endParaRPr lang="ru-RU" sz="4000" b="1" dirty="0" smtClean="0"/>
          </a:p>
        </p:txBody>
      </p:sp>
      <p:sp>
        <p:nvSpPr>
          <p:cNvPr id="11" name="Двойная волна 10"/>
          <p:cNvSpPr/>
          <p:nvPr/>
        </p:nvSpPr>
        <p:spPr>
          <a:xfrm>
            <a:off x="2195736" y="2996952"/>
            <a:ext cx="1944216" cy="216024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Какие  предложения  распространённые, а какие не распространённые? </a:t>
            </a:r>
            <a:br>
              <a:rPr lang="ru-RU" sz="3600" dirty="0" smtClean="0"/>
            </a:b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Пришла весна.                  </a:t>
            </a:r>
            <a:r>
              <a:rPr lang="ru-RU" sz="4000" b="1" dirty="0" err="1" smtClean="0">
                <a:solidFill>
                  <a:srgbClr val="C00000"/>
                </a:solidFill>
              </a:rPr>
              <a:t>Нераспростр</a:t>
            </a:r>
            <a:r>
              <a:rPr lang="ru-RU" sz="4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sz="4000" b="1" dirty="0" smtClean="0"/>
              <a:t>Цветёт душистая сирень.   </a:t>
            </a:r>
            <a:r>
              <a:rPr lang="ru-RU" sz="4000" b="1" dirty="0" err="1" smtClean="0">
                <a:solidFill>
                  <a:srgbClr val="C00000"/>
                </a:solidFill>
              </a:rPr>
              <a:t>Распростр</a:t>
            </a:r>
            <a:r>
              <a:rPr lang="ru-RU" sz="4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sz="4000" dirty="0" smtClean="0"/>
              <a:t>Прилетели</a:t>
            </a:r>
            <a:r>
              <a:rPr lang="ru-RU" sz="4000" b="1" dirty="0" smtClean="0"/>
              <a:t> птицы.</a:t>
            </a:r>
            <a:r>
              <a:rPr lang="ru-RU" sz="4000" dirty="0" smtClean="0">
                <a:solidFill>
                  <a:srgbClr val="C00000"/>
                </a:solidFill>
              </a:rPr>
              <a:t>            </a:t>
            </a:r>
            <a:r>
              <a:rPr lang="ru-RU" sz="4000" b="1" dirty="0" err="1" smtClean="0">
                <a:solidFill>
                  <a:srgbClr val="C00000"/>
                </a:solidFill>
              </a:rPr>
              <a:t>Нераспростр</a:t>
            </a:r>
            <a:r>
              <a:rPr lang="ru-RU" sz="4000" b="1" dirty="0" smtClean="0">
                <a:solidFill>
                  <a:srgbClr val="C00000"/>
                </a:solidFill>
              </a:rPr>
              <a:t>.</a:t>
            </a:r>
            <a:endParaRPr lang="ru-RU" sz="4000" b="1" dirty="0" smtClean="0"/>
          </a:p>
          <a:p>
            <a:pPr>
              <a:buNone/>
            </a:pPr>
            <a:endParaRPr lang="ru-RU" sz="4000" b="1" dirty="0" smtClean="0"/>
          </a:p>
        </p:txBody>
      </p:sp>
      <p:sp>
        <p:nvSpPr>
          <p:cNvPr id="11" name="Двойная волна 10"/>
          <p:cNvSpPr/>
          <p:nvPr/>
        </p:nvSpPr>
        <p:spPr>
          <a:xfrm>
            <a:off x="2195736" y="2996952"/>
            <a:ext cx="1944216" cy="216024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Составь распространённые предложения (</a:t>
            </a:r>
            <a:r>
              <a:rPr lang="ru-RU" u="sng" dirty="0" smtClean="0">
                <a:solidFill>
                  <a:srgbClr val="C00000"/>
                </a:solidFill>
              </a:rPr>
              <a:t>устно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/>
              <a:t>Пришла весна.                  </a:t>
            </a:r>
            <a:endParaRPr lang="ru-RU" sz="4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/>
              <a:t>Прилетели птицы.</a:t>
            </a:r>
            <a:r>
              <a:rPr lang="ru-RU" sz="44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sz="4400" b="1" dirty="0" smtClean="0"/>
              <a:t>Воробьи чирикают.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smtClean="0"/>
              <a:t>Слова для справок:  </a:t>
            </a:r>
            <a:r>
              <a:rPr lang="ru-RU" sz="4400" b="1" i="1" dirty="0" smtClean="0"/>
              <a:t>весело,   ра</a:t>
            </a:r>
            <a:r>
              <a:rPr lang="ru-RU" sz="4400" b="1" i="1" u="sng" dirty="0" smtClean="0"/>
              <a:t>нн</a:t>
            </a:r>
            <a:r>
              <a:rPr lang="ru-RU" sz="4400" b="1" i="1" dirty="0" smtClean="0"/>
              <a:t>яя,  первые.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232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Повторение по теме «Предложение»</vt:lpstr>
      <vt:lpstr>Её образуют главные члены предложения</vt:lpstr>
      <vt:lpstr>Главный член предложения, который отвечает на вопросы КТО? ЧТО?</vt:lpstr>
      <vt:lpstr>Главный член предложения, который отвечает на вопросы  Что делает?  Что сделает?</vt:lpstr>
      <vt:lpstr>Второстепенный член в предложении   Цветёт душистая сирень.</vt:lpstr>
      <vt:lpstr> 1. Спиши  предложения. Подчеркни грамматическую основу  в предложениях.  </vt:lpstr>
      <vt:lpstr>Какие  предложения  распространённые, а какие не распространённые?  </vt:lpstr>
      <vt:lpstr>Какие  предложения  распространённые, а какие не распространённые?  </vt:lpstr>
      <vt:lpstr>2. Составь распространённые предложения (устно)</vt:lpstr>
      <vt:lpstr>Составь распространённые предложения (устно)</vt:lpstr>
      <vt:lpstr>3. Устно составь предложения и проверь себя.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User</cp:lastModifiedBy>
  <cp:revision>20</cp:revision>
  <dcterms:created xsi:type="dcterms:W3CDTF">2013-08-25T16:53:40Z</dcterms:created>
  <dcterms:modified xsi:type="dcterms:W3CDTF">2020-05-14T20:20:45Z</dcterms:modified>
</cp:coreProperties>
</file>