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9" r:id="rId6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8751821" val="938" revOS="4"/>
      <pr:smFileRevision xmlns:pr="smNativeData" dt="1588751821" val="101"/>
      <pr:guideOptions xmlns:pr="smNativeData" dt="158875182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70" d="100"/>
          <a:sy n="70" d="100"/>
        </p:scale>
        <p:origin x="1108" y="213"/>
      </p:cViewPr>
    </p:cSldViewPr>
  </p:slideViewPr>
  <p:outlineViewPr>
    <p:cViewPr>
      <p:scale>
        <a:sx n="303" d="100"/>
        <a:sy n="30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1108" y="213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zW2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Rw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HgPAADFRgAAYx0AABAAAAAmAAAACAAAAIGg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Q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D2B50-1ED5-E8DD-9B05-E888654B6DBD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zW2yXhMAAAAlAAAACwAAAA0AAAAAAAAAAAAAAAAAAAAAAAA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8BD74E9-A7D5-E882-9B05-51D73A4B6D04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ADAADFRgAA7RYAABAAAAAmAAAACAAAAIGg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D70DA-94D5-E886-9B05-62D33E4B6D37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zW2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8BD5D76-38D5-E8AB-9B05-CEFE134B6D9B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JRQAAJAVAACCQgAA6BcAABAAAAAmAAAACAAAAIGg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D0E88-C6D5-E8F8-9B05-30AD404B6D65}" type="datetime1">
              <a:t>3/25/2020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zW2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8BD345A-14D5-E8C2-9B05-E2977A4B6DB7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zW2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APAADGRgAAwx8AABAAAAAmAAAACAAAAIGg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D3E93-DDD5-E8C8-9B05-2B9D704B6D7E}" type="datetime1">
              <a:t>3/25/2020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zW2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8BD78D5-9BD5-E88E-9B05-6DDB364B6D38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zW2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D7A0C-42D5-E88C-9B05-B4D9344B6DE1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zW2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8BD75C5-8BD5-E883-9B05-7DD63B4B6D28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RgAAlBUAABAAAAAmAAAACAAAAIGg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zW2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D17EC-A2D5-E8E1-9B05-54B4594B6D01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zW2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8BD7604-4AD5-E880-9B05-BCD5384B6DE9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D3E76-38D5-E8C8-9B05-CE9D704B6D9B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zW2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BD4CF9-B7D5-E8BA-9B05-41EF024B6D14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TkAANwDAADCRgAAXSQAABAAAAAmAAAACAAAAIMA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NwAAXSQAABAAAAAmAAAACAAAAAMA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D7BB1-FFD5-E88D-9B05-09D8354B6D5C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zW2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BD0EE2-ACD5-E8F8-9B05-5AAD404B6D0F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D7A87-C9D5-E88C-9B05-3FD9344B6D6A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zW2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Y/Lnc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VyMS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BD61C0-8ED5-E897-9B05-78C22F4B6D2D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zW2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oMAADFRgAAsxUAABAAAAAmAAAACAAAAIGA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D6349-07D5-E895-9B05-F1C02D4B6DA4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zW2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4ALg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8BD5319-57D5-E8A5-9B05-A1F01D4B6DF4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B3KgAAXSQAABAAAAAmAAAACAAAAAEg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CwAABQNAADFRgAAUSQAABAAAAAmAAAACAAAAAEg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BN4w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D5A6D-23D5-E8AC-9B05-D5F9144B6D80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zW2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AHK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BD2A58-16D5-E8DC-9B05-E089644B6DB5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zW2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RIAACMMAAClKgAArg8AABAAAAAmAAAACAAAAIGg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4PAAClKgAAUCQAABAAAAAmAAAACAAAAAEg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zW2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S4AAB4MAADHRgAAqQ8AABAAAAAmAAAACAAAAIGg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ywAAKkPAADHRgAASyQAABAAAAAmAAAACAAAAAEg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D704B-05D5-E886-9B05-F3D33E4B6DA6}" type="datetime1">
              <a:t>3/25/2020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zW2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BD2615-5BD5-E8D0-9B05-AD85684B6DF8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D0CD8-96D5-E8FA-9B05-60AF424B6D35}" type="datetime1">
              <a:t>3/25/2020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zW2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BD229D-D3D5-E8D4-9B05-25816C4B6D70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D5FF0-BED5-E8A9-9B05-48FC114B6D1D}" type="datetime1">
              <a:t>3/25/2020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zW2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BD783B-75D5-E88E-9B05-83DB364B6DD6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zW2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CAAB9JQAAwAgAABAAAAAmAAAACAAAAIGA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SYAAL8CAADFRgAADiQAABAAAAAmAAAACAAAAIEg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D7A91-DFD5-E88C-9B05-29D9344B6D7C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zW2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BD7C76-38D5-E88A-9B05-CEDF324B6D9B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zW2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IgdAADGRgAABSEAABAAAAAmAAAACAAAAIGg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zW2yXhMAAAAlAAAAZA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OgDAADFRgAAnxsAABAAAAAmAAAACAAAAAGg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UhAADGRgAADiQAABAAAAAmAAAACAAAAAGg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D5CC7-89D5-E8AA-9B05-7FFF124B6D2A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zW2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8BD26E1-AFD5-E8D0-9B05-5985684B6D0C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zW2y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Rpb2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8+PE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U9Ii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zW2y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AAJ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M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OQ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zW2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EAAAAAAAAAdm9UC5svDwAAAAAAAAAAAAAAAAAAAAAAAAAAAAAAAAAAAAAAZAAAAAEAAABAAAAAAAAAAGQAAAAOAQAAAAAAAAAAAAAAAAAAAAAAAAAAAAAAAAAAAAAAAAAAAAAAAAAAAAAAAAAAAAAAAAAAAAAAAAAAAAAAAAAAAAAAAAAAAAAAAAAAFAAAADwAAAAAAAAAAAAAAJ4uDwAP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JsvDwAAAAAAAAAAAAAAAAAAAAAAAAAAAAAAAAAAAAAAAAAAAJ4uDwB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FMAY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L8v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zW2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D8v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EAZ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L+P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8BD194E-00D5-E8EF-9B05-F6BA574B6DA3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L+P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zW2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L+P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8BD4FC9-87D5-E8B9-9B05-71EC014B6D24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4vvjt0rs79w" TargetMode="External"/><Relationship Id="rId3" Type="http://schemas.openxmlformats.org/officeDocument/2006/relationships/hyperlink" Target="https://forms.gle/J9CBqXhegbERdL4TA" TargetMode="External"/><Relationship Id="rId4" Type="http://schemas.openxmlformats.org/officeDocument/2006/relationships/hyperlink" Target="https://forms.gle/49Zfhvyx7wusga1i8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zW2y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ig8AAAAAAAAXMQAAcAIAAAAgAAAmAAAACAAAAP//////////"/>
              </a:ext>
            </a:extLst>
          </p:cNvSpPr>
          <p:nvPr/>
        </p:nvSpPr>
        <p:spPr>
          <a:xfrm>
            <a:off x="2526030" y="0"/>
            <a:ext cx="5454015" cy="396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000">
                <a:solidFill>
                  <a:srgbClr val="000000"/>
                </a:solidFill>
                <a:latin typeface="Times New Roman" pitchFamily="1" charset="-52"/>
                <a:ea typeface="SimSun" pitchFamily="0" charset="0"/>
                <a:cs typeface="Times New Roman" pitchFamily="1" charset="-52"/>
              </a:defRPr>
            </a:pPr>
            <a:r>
              <a:t>Повторение Экономика. Социальные отношения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zW2y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oQEAAGwBAADKDgAAXAUAABAgAAAmAAAACAAAAP//////////"/>
              </a:ext>
            </a:extLst>
          </p:cNvSpPr>
          <p:nvPr/>
        </p:nvSpPr>
        <p:spPr>
          <a:xfrm>
            <a:off x="264795" y="231140"/>
            <a:ext cx="2139315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11 класс</a:t>
            </a:r>
            <a:endParaRPr lang="en-us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 algn="ctr">
              <a:defRPr lang="en-us" i="1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  <a:r>
              <a:t>обществознание</a:t>
            </a:r>
          </a:p>
        </p:txBody>
      </p:sp>
      <p:sp>
        <p:nvSpPr>
          <p:cNvPr id="4" name="Прямоугольник 2"/>
          <p:cNvSpPr>
            <a:extLst>
              <a:ext uri="smNativeData">
                <pr:smNativeData xmlns:pr="smNativeData" val="SMDATA_16_zW2y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P8Al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VRIAAFceAADuNQAAlyAAAAAgAAAmAAAACAAAAP//////////"/>
              </a:ext>
            </a:extLst>
          </p:cNvSpPr>
          <p:nvPr/>
        </p:nvSpPr>
        <p:spPr>
          <a:xfrm>
            <a:off x="2980055" y="4932045"/>
            <a:ext cx="578675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https://www.youtube.com/watch?v=w-bbvYi7z2M</a:t>
            </a:r>
            <a:endParaRPr lang="en-us">
              <a:hlinkClick r:id="rId2"/>
            </a:endParaRPr>
          </a:p>
        </p:txBody>
      </p:sp>
      <p:sp>
        <p:nvSpPr>
          <p:cNvPr id="5" name="Прямоугольник 6"/>
          <p:cNvSpPr>
            <a:extLst>
              <a:ext uri="smNativeData">
                <pr:smNativeData xmlns:pr="smNativeData" val="SMDATA_16_zW2y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TxkAADwcAAAmKwAAfB4AABAgAAAmAAAACAAAAP//////////"/>
              </a:ext>
            </a:extLst>
          </p:cNvSpPr>
          <p:nvPr/>
        </p:nvSpPr>
        <p:spPr>
          <a:xfrm>
            <a:off x="4114165" y="4589780"/>
            <a:ext cx="290004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Посмотрите видеоурок</a:t>
            </a:r>
          </a:p>
        </p:txBody>
      </p:sp>
      <p:sp>
        <p:nvSpPr>
          <p:cNvPr id="6" name="Прямоугольник 7"/>
          <p:cNvSpPr>
            <a:extLst>
              <a:ext uri="smNativeData">
                <pr:smNativeData xmlns:pr="smNativeData" val="SMDATA_16_zW2y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lwgAAC0kAADtLwAAzSkAAAAgAAAmAAAACAAAAP//////////"/>
              </a:ext>
            </a:extLst>
          </p:cNvSpPr>
          <p:nvPr/>
        </p:nvSpPr>
        <p:spPr>
          <a:xfrm>
            <a:off x="1396365" y="5880735"/>
            <a:ext cx="639445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выполните тесты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https://forms.gle/J9CBqXhegbERdL4TA</a:t>
            </a:r>
          </a:p>
          <a:p>
            <a:pPr>
              <a:defRPr lang="en-us" u="sng">
                <a:solidFill>
                  <a:schemeClr val="hlink"/>
                </a:solidFill>
                <a:hlinkClick r:id="rId4"/>
              </a:defRPr>
            </a:pPr>
            <a:r>
              <a:rPr lang="en-us">
                <a:hlinkClick r:id="rId4"/>
              </a:rPr>
              <a:t>https://forms.gle/49Zfhvyx7wusga1i8</a:t>
            </a:r>
            <a:endParaRPr lang="en-us">
              <a:hlinkClick r:id="rId4"/>
            </a:endParaRPr>
          </a:p>
          <a:p>
            <a:pPr>
              <a:defRPr lang="en-us"/>
            </a:pPr>
          </a:p>
        </p:txBody>
      </p:sp>
      <p:sp>
        <p:nvSpPr>
          <p:cNvPr id="7" name="Прямоугольник 8"/>
          <p:cNvSpPr>
            <a:extLst>
              <a:ext uri="smNativeData">
                <pr:smNativeData xmlns:pr="smNativeData" val="SMDATA_16_zW2y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BA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NggAAOsgAAD5PQAAKyMAABAgAAAmAAAACAAAAP//////////"/>
              </a:ext>
            </a:extLst>
          </p:cNvSpPr>
          <p:nvPr/>
        </p:nvSpPr>
        <p:spPr>
          <a:xfrm>
            <a:off x="1334770" y="5351145"/>
            <a:ext cx="873950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 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pic>
        <p:nvPicPr>
          <p:cNvPr id="8" name="Рисунок2"/>
          <p:cNvPicPr>
            <a:picLocks noChangeAspect="1"/>
            <a:extLst>
              <a:ext uri="smNativeData">
                <pr:smNativeData xmlns:pr="smNativeData" val="SMDATA_18_zW2y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Gk8AAChIgAAAEsAADAqAAAQAAAAJgAAAAgAAAD//////////w==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9820275" y="5629275"/>
            <a:ext cx="2371725" cy="12287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Рисунок1"/>
          <p:cNvPicPr>
            <a:picLocks noChangeAspect="1"/>
            <a:extLst>
              <a:ext uri="smNativeData">
                <pr:smNativeData xmlns:pr="smNativeData" val="SMDATA_18_zW2y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m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HUOAABrAgAA2z4AANMcAAAAAAAAJgAAAAgAAAD//////////w=="/>
              </a:ext>
            </a:extLst>
          </p:cNvPicPr>
          <p:nvPr/>
        </p:nvPicPr>
        <p:blipFill>
          <a:blip r:embed="rId6"/>
          <a:stretch>
            <a:fillRect/>
          </a:stretch>
        </p:blipFill>
        <p:spPr>
          <a:xfrm>
            <a:off x="2350135" y="393065"/>
            <a:ext cx="7867650" cy="42926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2020-05-06T07:57:01Z</dcterms:modified>
</cp:coreProperties>
</file>