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1" r:id="rId5"/>
    <p:sldId id="268" r:id="rId6"/>
    <p:sldId id="269" r:id="rId7"/>
    <p:sldId id="270" r:id="rId8"/>
    <p:sldId id="272" r:id="rId9"/>
    <p:sldId id="273" r:id="rId10"/>
    <p:sldId id="274" r:id="rId11"/>
    <p:sldId id="277" r:id="rId12"/>
    <p:sldId id="289" r:id="rId13"/>
    <p:sldId id="279" r:id="rId14"/>
    <p:sldId id="280" r:id="rId15"/>
    <p:sldId id="282" r:id="rId16"/>
    <p:sldId id="287" r:id="rId17"/>
    <p:sldId id="286" r:id="rId18"/>
    <p:sldId id="283" r:id="rId19"/>
    <p:sldId id="28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-ytRoJeB6i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8722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урока: Удары по мячу. </a:t>
            </a:r>
            <a:r>
              <a:rPr lang="ru-RU" sz="2800" dirty="0"/>
              <a:t>Закрывание игрока.  Комплексы упражнений для развития   функциональных возможностей сердечно - сосудистой  системы.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82089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льмира\Downloads\img4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3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мира\Downloads\upragnenia_na_ukreplenie_serdechno_sosudistoy_sist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7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льмира\Downloads\img9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1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льмира\Downloads\img6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1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льмира\Downloads\vliyanie-fizicheskoy-kulturi-na-serdechno-sosudistuyu-sistem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9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льмира\Downloads\scree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2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ьмира\Downloads\img7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8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ьмира\Downloads\upr-dlya-serd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112"/>
            <a:ext cx="60960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0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льмира\Downloads\img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0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Эльмира\Downloads\img_user_file_5a112f211985b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08912" cy="52745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79512" y="332656"/>
            <a:ext cx="87849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Для повторения данной темы посмотрите презентацию урока за 21 апреля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2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Домашнее задание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65103"/>
            <a:ext cx="662473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Контакты: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Мнимуллина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Эльмира Николаевна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Email – elmiranik1971@mail.ru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8905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181843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Хакимуллин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Айдар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Маулетгараевич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	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9600317709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1196753"/>
            <a:ext cx="8496944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Ответить на вопрос :</a:t>
            </a:r>
          </a:p>
          <a:p>
            <a:r>
              <a:rPr lang="ru-RU" sz="2800" dirty="0" smtClean="0"/>
              <a:t>1 Что такое «Закрывание» игрока в футболе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2 Выполнять дома комплексы упражнений , данные в презентации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196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640871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Закрывание игрока.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84775"/>
            <a:ext cx="892899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Закрывание</a:t>
            </a:r>
            <a:r>
              <a:rPr lang="ru-RU" sz="2400" dirty="0"/>
              <a:t>” - это перемещение </a:t>
            </a:r>
            <a:r>
              <a:rPr lang="ru-RU" sz="2400" b="1" dirty="0"/>
              <a:t>игроков</a:t>
            </a:r>
            <a:r>
              <a:rPr lang="ru-RU" sz="2400" dirty="0"/>
              <a:t> обороняющейся команды с целью занятия правильной позиции, затрудняющей сопернику возможность получения мяча. Расстояние между обороняющимся </a:t>
            </a:r>
            <a:r>
              <a:rPr lang="ru-RU" sz="2400" b="1" dirty="0"/>
              <a:t>игроком</a:t>
            </a:r>
            <a:r>
              <a:rPr lang="ru-RU" sz="2400" dirty="0"/>
              <a:t> и соперником может сокращаться или увеличиваться по мере приближения или удаления мяча и </a:t>
            </a:r>
            <a:r>
              <a:rPr lang="ru-RU" sz="2400" b="1" dirty="0"/>
              <a:t>игрока</a:t>
            </a:r>
            <a:r>
              <a:rPr lang="ru-RU" sz="2400" dirty="0"/>
              <a:t> от ворот. Выбор позиции может также зависеть от скорости бега защитника, соотношения сил, единоборствующих пар и других факторов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717032"/>
            <a:ext cx="892899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Закрывание</a:t>
            </a:r>
            <a:r>
              <a:rPr lang="ru-RU" sz="2400" dirty="0"/>
              <a:t> требует от </a:t>
            </a:r>
            <a:r>
              <a:rPr lang="ru-RU" sz="2400" b="1" dirty="0"/>
              <a:t>игрока</a:t>
            </a:r>
            <a:r>
              <a:rPr lang="ru-RU" sz="2400" dirty="0"/>
              <a:t> отличной реакции, тренированного распределенного внимания, а также разворотливости, высокой стартовой скорости. </a:t>
            </a:r>
            <a:r>
              <a:rPr lang="ru-RU" sz="2400" b="1" dirty="0"/>
              <a:t>Закрыть</a:t>
            </a:r>
            <a:r>
              <a:rPr lang="ru-RU" sz="2400" dirty="0"/>
              <a:t> </a:t>
            </a:r>
            <a:r>
              <a:rPr lang="ru-RU" sz="2400" b="1" dirty="0"/>
              <a:t>игрока</a:t>
            </a:r>
            <a:r>
              <a:rPr lang="ru-RU" sz="2400" dirty="0"/>
              <a:t> — значит занять по отношению к нему такую позицию, которая лишила бы его активности, возможности беспрепятственно выходить на свободное место, получать мяч в ноги. </a:t>
            </a:r>
            <a:r>
              <a:rPr lang="ru-RU" sz="2400" b="1" dirty="0"/>
              <a:t>Закрытый</a:t>
            </a:r>
            <a:r>
              <a:rPr lang="ru-RU" sz="2400" dirty="0"/>
              <a:t> </a:t>
            </a:r>
            <a:r>
              <a:rPr lang="ru-RU" sz="2400" b="1" dirty="0"/>
              <a:t>игрок</a:t>
            </a:r>
            <a:r>
              <a:rPr lang="ru-RU" sz="2400" dirty="0"/>
              <a:t> ограничен в своих действиях, на него мало играют, его плохо видят. Каковы же правила </a:t>
            </a:r>
            <a:r>
              <a:rPr lang="ru-RU" sz="2400" b="1" dirty="0"/>
              <a:t>закрывания</a:t>
            </a:r>
            <a:r>
              <a:rPr lang="ru-RU" sz="2400" dirty="0"/>
              <a:t> </a:t>
            </a:r>
            <a:r>
              <a:rPr lang="ru-RU" sz="2400" b="1" dirty="0"/>
              <a:t>игрока</a:t>
            </a:r>
            <a:r>
              <a:rPr lang="ru-RU" sz="240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753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9423"/>
            <a:ext cx="91440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Разных игроков надо и закрывать по-разному. Но принципы закрывания одинаковы для всех.</a:t>
            </a:r>
          </a:p>
          <a:p>
            <a:r>
              <a:rPr lang="ru-RU" b="1" dirty="0"/>
              <a:t>1. Закрывающий всегда должен быть ближе к своим воротам. На какой дистанции закрывать игрока? Если передача мяча может быть точной (на свободное место или в ноги), надо закрывать игрока ближе к нему (но с учетом быстроты реакции и стартовой скорости у борющихся за мяч). Уступает закрывающий подопечному в скорости — расположиться дальше от него, превосходит — расположиться ближе. Надо учитывать и удаленность подопечного от мяча. На дистанции длинной передачи можно закрывать подопечного с большим зазором: за время полета мяча (до 3 сек.) закрывающий всегда может скорректировать свою позицию.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708920"/>
            <a:ext cx="9144000" cy="4123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2. Позиция опекуна должна быть с внутренней стороны поля по отношению к мячу. При поперечной передаче с фланга опекун тоже занимает позицию ближе к своим воротам и немного впереди (по отношению к мячу).</a:t>
            </a:r>
          </a:p>
          <a:p>
            <a:r>
              <a:rPr lang="ru-RU" b="1" dirty="0"/>
              <a:t>3. Плотно (с наименьшим зазором) закрывают игрока вблизи мяча и в зоне удара, где подопечный может сыграть в одно касание (а в штрафной площади, при атаке с фланга, даже поразить, ворота).</a:t>
            </a:r>
          </a:p>
          <a:p>
            <a:r>
              <a:rPr lang="ru-RU" b="1" dirty="0"/>
              <a:t>В статическом положении закрыть игрока нетрудно. Трудности возникают, когда тот начинает маневрировать, и маневрировать на скорости, да еще неизвестно, с какими намерениями. Как ни трудно научиться закрывать соперника, но уметь это должны все игроки, наделяемые основными оборонительными функциями (особенно защитники и полузащитники).</a:t>
            </a:r>
          </a:p>
          <a:p>
            <a:r>
              <a:rPr lang="ru-RU" b="1" dirty="0"/>
              <a:t>Персональная опека, основанная на закрывании игрока, — необходимый элемент тактики футбола.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662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ownloads\main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572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ьмира\Downloads\47oxf76T3a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788024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5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мира\Downloads\4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390999"/>
            <a:ext cx="4536504" cy="34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ьмира\Downloads\hi-res-152020403_crop_exa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98"/>
            <a:ext cx="4607496" cy="34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Эльмира\Downloads\Portugal+v+Spain+UEFA+EURO+2012+Semi+Final+IKv2b7jOqj7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0"/>
            <a:ext cx="4536504" cy="3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Эльмира\Downloads\orig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мира\Downloads\273339616_0_0_2933_2000_600x0_80_0_0_d65db3292d113d74782525c17795a7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7525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льмира\Downloads\5b3903e508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2119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Эльмира\Downloads\urn-publicid-ap-org-2f8b0ccd63e049e080940a74b865662fSpain_Soccer_La_Liga_93315-1200x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525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Эльмира\Downloads\uv-d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2119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5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1"/>
            <a:ext cx="820891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https://www.youtube.com/watch?v=-ytRoJeB6i8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8064896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Пройдите по ссылке и посмотрите видео урок</a:t>
            </a:r>
            <a:endParaRPr lang="ru-RU" sz="4000" dirty="0"/>
          </a:p>
        </p:txBody>
      </p:sp>
      <p:pic>
        <p:nvPicPr>
          <p:cNvPr id="4098" name="Picture 2" descr="C:\Users\Эльмира\Downloads\29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3367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6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Комплексы упражнений для развития   функциональных возможностей сердечно - сосудистой  системы.</a:t>
            </a:r>
          </a:p>
        </p:txBody>
      </p:sp>
      <p:pic>
        <p:nvPicPr>
          <p:cNvPr id="5123" name="Picture 3" descr="C:\Users\Эльмира\Downloads\img3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55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351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 урока: Удары по мячу. Закрывание игрока.  Комплексы упражнений для развития   функциональных возможностей сердечно - сосудистой  системы.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Домашнее задание :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Удары внутренней стороной стопы.  Правила игры.</dc:title>
  <dc:creator>Шулаева Ф.Р.</dc:creator>
  <cp:lastModifiedBy>Эльмира</cp:lastModifiedBy>
  <cp:revision>19</cp:revision>
  <dcterms:created xsi:type="dcterms:W3CDTF">2020-04-05T11:10:06Z</dcterms:created>
  <dcterms:modified xsi:type="dcterms:W3CDTF">2020-05-03T17:07:31Z</dcterms:modified>
</cp:coreProperties>
</file>