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71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Урок-обобщение за курс 9 класса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Выполните задание по ссылке в </a:t>
            </a:r>
            <a:r>
              <a:rPr lang="ru-RU" dirty="0" err="1" smtClean="0"/>
              <a:t>ватсапе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37597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Урок-обобщение за курс 9 класса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Урок-обобщение за курс 9 класса</dc:title>
  <cp:lastModifiedBy>Admin</cp:lastModifiedBy>
  <cp:revision>3</cp:revision>
  <dcterms:modified xsi:type="dcterms:W3CDTF">2020-05-20T19:44:33Z</dcterms:modified>
</cp:coreProperties>
</file>