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9" r:id="rId6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9965075" val="938" revOS="4"/>
      <pr:smFileRevision xmlns:pr="smNativeData" dt="1589965075" val="101"/>
      <pr:guideOptions xmlns:pr="smNativeData" dt="1589965075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70" d="100"/>
          <a:sy n="70" d="100"/>
        </p:scale>
        <p:origin x="1108" y="213"/>
      </p:cViewPr>
    </p:cSldViewPr>
  </p:slideViewPr>
  <p:outlineViewPr>
    <p:cViewPr>
      <p:scale>
        <a:sx n="303" d="100"/>
        <a:sy n="30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1108" y="213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/HE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Rw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HgPAADFRgAAYx0AABAAAAAmAAAACAAAAIGg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Q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16DD71-3FD2-432B-9CAE-C97E93E06A9C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E/HEXhMAAAAlAAAACwAAAA0AAAAAAAAAAAAAAAAAAAAAAAA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F16FB53-1DD2-430D-9CAE-EB58B5E06ABE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ADAADFRgAA7RYAABAAAAAmAAAACAAAAIGg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16A97B-35D2-435F-9CAE-C30AE7E06A96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E/HE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F168BD8-96D2-437D-9CAE-6028C5E06A35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JRQAAJAVAACCQgAA6BcAABAAAAAmAAAACAAAAIGg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1699DD-93D2-436F-9CAE-653AD7E06A30}" type="datetime1">
              <a:t>3/25/2020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E/HE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F16DC38-76D2-432A-9CAE-807F92E06AD5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/HE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APAADGRgAAwx8AABAAAAAmAAAACAAAAIGg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16A741-0FD2-4351-9CAE-F904E9E06AAC}" type="datetime1">
              <a:t>3/25/2020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E/HE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F16D84B-05D2-432E-9CAE-F37B96E06AA6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E/HE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16FE4A-04D2-4308-9CAE-F25DB0E06AA7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E/HE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F16FADE-90D2-430C-9CAE-6659B4E06A33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RgAAlBUAABAAAAAmAAAACAAAAIGg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E/HE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16E91B-55D2-431F-9CAE-A34AA7E06AF6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E/HE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F16C8B1-FFD2-433E-9CAE-096B86E06A5C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16B135-7BD2-4347-9CAE-8D12FFE06AD8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E/HE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16DCE3-ADD2-432A-9CAE-5B7F92E06A0E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TkAANwDAADCRgAAXSQAABAAAAAmAAAACAAAAIMA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NwAAXSQAABAAAAAmAAAACAAAAAMA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16C7F3-BDD2-4331-9CAE-4B6489E06A1E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E/HE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16B0C6-88D2-4346-9CAE-7E13FEE06A2B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16F0E8-A6D2-4306-9CAE-5053BEE06A05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E/HE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Y/Lnc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VyMS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16AD6A-24D2-435B-9CAE-D20EE3E06A87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/HE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oMAADFRgAAsxUAABAAAAAmAAAACAAAAIGA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16A356-18D2-4355-9CAE-EE00EDE06ABB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E/HE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4ALg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F16C929-67D2-433F-9CAE-916A87E06AC4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B3KgAAXSQAABAAAAAmAAAACAAAAAEg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PCwAABQNAADFRgAAUSQAABAAAAAmAAAACAAAAAEg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BN4w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16CA9C-D2D2-433C-9CAE-246984E06A71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E/HE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AHK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16A775-3BD2-4351-9CAE-CD04E9E06A98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E/HE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RIAACMMAAClKgAArg8AABAAAAAmAAAACAAAAIGg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4PAAClKgAAUCQAABAAAAAmAAAACAAAAAEg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E/HE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S4AAB4MAADHRgAAqQ8AABAAAAAmAAAACAAAAIGg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ywAAKkPAADHRgAASyQAABAAAAAmAAAACAAAAAEg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169600-4ED2-4360-9CAE-B835D8E06AED}" type="datetime1">
              <a:t>3/25/2020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E/HE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169608-46D2-4360-9CAE-B035D8E06AE5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16A224-6AD2-4354-9CAE-9C01ECE06AC9}" type="datetime1">
              <a:t>3/25/2020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E/HE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169E10-5ED2-4368-9CAE-A83DD0E06AFD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16FAEC-A2D2-430C-9CAE-5459B4E06A01}" type="datetime1">
              <a:t>3/25/2020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E/HE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169DC2-8CD2-436B-9CAE-7A3ED3E06A2F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/HE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CAAB9JQAAwAgAABAAAAAmAAAACAAAAIGA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SYAAL8CAADFRgAADiQAABAAAAAmAAAACAAAAIEg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1693AB-E5D2-4365-9CAE-1330DDE06A46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E/HE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16F733-7DD2-4301-9CAE-8B54B9E06ADE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E/HE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IgdAADGRgAABSEAABAAAAAmAAAACAAAAIGg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E/HEXhMAAAAlAAAAZA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OgDAADFRgAAnxsAABAAAAAmAAAACAAAAAGg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UhAADGRgAADiQAABAAAAAmAAAACAAAAAGg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16EFEE-A0D2-4319-9CAE-564CA1E06A03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E/HE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F16CE44-0AD2-4338-9CAE-FC6D80E06AA9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E/HE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Rpb2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8+PE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U9Ii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E/HE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AAJ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MI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OQ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E/HE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EAAAAAAAAAdm9UC5svDwAAAAAAAAAAAAAAAAAAAAAAAAAAAAAAAAAAAAAAZAAAAAEAAABAAAAAAAAAAGQAAAAOAQAAAAAAAAAAAAAAAAAAAAAAAAAAAAAAAAAAAAAAAAAAAAAAAAAAAAAAAAAAAAAAAAAAAAAAAAAAAAAAAAAAAAAAAAAAAAAAAAAAFAAAADwAAAAAAAAAAAAAAJ4uDwAP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JsvDwAAAAAAAAAAAAAAAAAAAAAAAAAAAAAAAAAAAAAAAAAAAJ4uDwB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FMAY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L8v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D8v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EAZ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L+P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F16C239-77D2-4334-9CAE-81618CE06AD4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L+P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E/HE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L+P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F16B2A1-EFD2-4344-9CAE-1911FCE06A4C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4vvjt0rs79w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:pr="smNativeData" val="SMDATA_16_E/HE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ig8AAAAAAAAjSAAAsAEAAAAAAAAmAAAACAAAAP//////////"/>
              </a:ext>
            </a:extLst>
          </p:cNvSpPr>
          <p:nvPr/>
        </p:nvSpPr>
        <p:spPr>
          <a:xfrm>
            <a:off x="2526030" y="0"/>
            <a:ext cx="9200515" cy="2743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t>Повторение изученного в 10 классе «по теме Микроэкономика»</a:t>
            </a:r>
          </a:p>
        </p:txBody>
      </p:sp>
      <p:sp>
        <p:nvSpPr>
          <p:cNvPr id="3" name="Прямоугольник 5"/>
          <p:cNvSpPr>
            <a:extLst>
              <a:ext uri="smNativeData">
                <pr:smNativeData xmlns:pr="smNativeData" val="SMDATA_16_E/HE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oQEAAGwBAADKDgAAXAUAABAgAAAmAAAACAAAAP//////////"/>
              </a:ext>
            </a:extLst>
          </p:cNvSpPr>
          <p:nvPr/>
        </p:nvSpPr>
        <p:spPr>
          <a:xfrm>
            <a:off x="264795" y="231140"/>
            <a:ext cx="2139315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10 класс</a:t>
            </a:r>
            <a:endParaRPr lang="en-us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 algn="ctr">
              <a:defRPr lang="en-us" i="1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  <a:r>
              <a:t>обществознание</a:t>
            </a:r>
          </a:p>
        </p:txBody>
      </p:sp>
      <p:sp>
        <p:nvSpPr>
          <p:cNvPr id="4" name="Прямоугольник 2"/>
          <p:cNvSpPr>
            <a:extLst>
              <a:ext uri="smNativeData">
                <pr:smNativeData xmlns:pr="smNativeData" val="SMDATA_16_E/HE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P8Al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VRIAAFceAAA5NwAAlyAAAAAgAAAmAAAACAAAAP//////////"/>
              </a:ext>
            </a:extLst>
          </p:cNvSpPr>
          <p:nvPr/>
        </p:nvSpPr>
        <p:spPr>
          <a:xfrm>
            <a:off x="2980055" y="4932045"/>
            <a:ext cx="599694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https://www.youtube.com/watch?v=vg8G4cVDHKg</a:t>
            </a:r>
            <a:endParaRPr lang="en-us">
              <a:hlinkClick r:id="rId2"/>
            </a:endParaRPr>
          </a:p>
        </p:txBody>
      </p:sp>
      <p:sp>
        <p:nvSpPr>
          <p:cNvPr id="5" name="Прямоугольник 6"/>
          <p:cNvSpPr>
            <a:extLst>
              <a:ext uri="smNativeData">
                <pr:smNativeData xmlns:pr="smNativeData" val="SMDATA_16_E/HE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TxkAADwcAAAmKwAAfB4AABAgAAAmAAAACAAAAP//////////"/>
              </a:ext>
            </a:extLst>
          </p:cNvSpPr>
          <p:nvPr/>
        </p:nvSpPr>
        <p:spPr>
          <a:xfrm>
            <a:off x="4114165" y="4589780"/>
            <a:ext cx="290004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Посмотрите видеоурок</a:t>
            </a:r>
          </a:p>
        </p:txBody>
      </p:sp>
      <p:sp>
        <p:nvSpPr>
          <p:cNvPr id="6" name="Прямоугольник 7"/>
          <p:cNvSpPr>
            <a:extLst>
              <a:ext uri="smNativeData">
                <pr:smNativeData xmlns:pr="smNativeData" val="SMDATA_16_E/HE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lwgAAC0kAACSHgAAbSYAAAAgAAAmAAAACAAAAP//////////"/>
              </a:ext>
            </a:extLst>
          </p:cNvSpPr>
          <p:nvPr/>
        </p:nvSpPr>
        <p:spPr>
          <a:xfrm>
            <a:off x="1396365" y="5880735"/>
            <a:ext cx="357314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составьте конспект в тетради</a:t>
            </a:r>
          </a:p>
        </p:txBody>
      </p:sp>
      <p:sp>
        <p:nvSpPr>
          <p:cNvPr id="7" name="Прямоугольник 8"/>
          <p:cNvSpPr>
            <a:extLst>
              <a:ext uri="smNativeData">
                <pr:smNativeData xmlns:pr="smNativeData" val="SMDATA_16_E/HE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BA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NggAAOsgAAD5PQAAKyMAABAgAAAmAAAACAAAAP//////////"/>
              </a:ext>
            </a:extLst>
          </p:cNvSpPr>
          <p:nvPr/>
        </p:nvSpPr>
        <p:spPr>
          <a:xfrm>
            <a:off x="1334770" y="5351145"/>
            <a:ext cx="873950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 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pic>
        <p:nvPicPr>
          <p:cNvPr id="8" name="Рисунок2"/>
          <p:cNvPicPr>
            <a:picLocks noChangeAspect="1"/>
            <a:extLst>
              <a:ext uri="smNativeData">
                <pr:smNativeData xmlns:pr="smNativeData" val="SMDATA_18_E/HE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Gk8AAChIgAAAEsAADAqAAAQ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820275" y="5629275"/>
            <a:ext cx="2371725" cy="12287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9" name="Рисунок1"/>
          <p:cNvPicPr>
            <a:picLocks noChangeAspect="1"/>
            <a:extLst>
              <a:ext uri="smNativeData">
                <pr:smNativeData xmlns:pr="smNativeData" val="SMDATA_18_E/HE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mAAAADAAAABAAAAA3tpfrRM/CvxEKoRAKocA/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BMVAACqAwAAnTAAAIQaAAAAAAAAJgAAAAgAAAD//////////w==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3425825" y="595630"/>
            <a:ext cx="4476750" cy="371475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2020-05-20T08:57:55Z</dcterms:modified>
</cp:coreProperties>
</file>