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660"/>
  </p:normalViewPr>
  <p:slideViewPr>
    <p:cSldViewPr>
      <p:cViewPr varScale="1">
        <p:scale>
          <a:sx n="66" d="100"/>
          <a:sy n="66" d="100"/>
        </p:scale>
        <p:origin x="144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BE5F9B4-F966-4715-AC1C-A80A8FDBE546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0F7091B-8A8D-487A-9DF3-96BAEF5E9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PF75pFTcS4&amp;feature=emb_logo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elmiranik1971@mail.ru" TargetMode="External"/><Relationship Id="rId2" Type="http://schemas.openxmlformats.org/officeDocument/2006/relationships/hyperlink" Target="mailto:aidar1990@bk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0" y="2276872"/>
            <a:ext cx="3600400" cy="3312368"/>
          </a:xfrm>
        </p:spPr>
        <p:txBody>
          <a:bodyPr>
            <a:noAutofit/>
          </a:bodyPr>
          <a:lstStyle/>
          <a:p>
            <a:r>
              <a:rPr lang="ru-RU" sz="2800" dirty="0" smtClean="0"/>
              <a:t>Футбол. Ведение </a:t>
            </a:r>
            <a:r>
              <a:rPr lang="ru-RU" sz="2800" dirty="0"/>
              <a:t>мяча </a:t>
            </a:r>
            <a:r>
              <a:rPr lang="ru-RU" sz="2800" dirty="0" smtClean="0"/>
              <a:t>Удары </a:t>
            </a:r>
            <a:r>
              <a:rPr lang="ru-RU" sz="2800" dirty="0"/>
              <a:t>по мячу</a:t>
            </a:r>
            <a:r>
              <a:rPr lang="ru-RU" sz="2800" dirty="0" smtClean="0"/>
              <a:t>. </a:t>
            </a:r>
            <a:br>
              <a:rPr lang="ru-RU" sz="2800" dirty="0" smtClean="0"/>
            </a:br>
            <a:r>
              <a:rPr lang="ru-RU" sz="2800" dirty="0" smtClean="0"/>
              <a:t>Остановка </a:t>
            </a:r>
            <a:r>
              <a:rPr lang="ru-RU" sz="2800" dirty="0"/>
              <a:t>катящегося мяча внутренней стороной стопы,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489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/>
          </a:bodyPr>
          <a:lstStyle/>
          <a:p>
            <a:r>
              <a:rPr lang="ru-RU" b="1" dirty="0" smtClean="0"/>
              <a:t>Ведение мяча бедром </a:t>
            </a:r>
            <a:r>
              <a:rPr lang="ru-RU" dirty="0" smtClean="0"/>
              <a:t>.Данный способ ведения используется для обработки мячей, летящих на средней высоте, а также во время быстрого бега, чтобы не тратить время на опускание мяча вниз. Короткими движениями вверх, в необходимом направлении мяч подбивается частью бедра (находящейся ближе к колену).</a:t>
            </a:r>
          </a:p>
          <a:p>
            <a:r>
              <a:rPr lang="ru-RU" dirty="0" smtClean="0"/>
              <a:t>Кроме того, для ведения прыгающих мячей применяют удары бедром и средней частью подъема. Используя данные приемы, можно продвигаться с держанием мяча в воздухе.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8023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Ведение мяча бедром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348880"/>
            <a:ext cx="2381250" cy="414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872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Ведение мяча внутренней стороной стопы </a:t>
            </a:r>
            <a:r>
              <a:rPr lang="ru-RU" dirty="0" smtClean="0"/>
              <a:t>применяется, если игроку необходимо изменить направление движения. С мячом контактирует внутренняя часть стопы — от большого пальца до голени. Футболист толкает мяч развернутой наружу (от себя) стопой, возвращаясь после толчка в исходное положение .Колено ноги, выполняющей ведение, тоже развернуто наружу, туловище немного наклонено в сторону опорной ноги. Во время ведения шаги игрока шире обычного.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427034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Ведение мяча внутренней стороной стопы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08920"/>
            <a:ext cx="6210633" cy="301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2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Основы обучения ведению мяча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Одной из главных задач при обучении данному приему является достижение слитности движений. Решение такой задачи обеспечивается тренировкой в ведении мяча различными способами, с различной скоростью, в различных направлениях и в усложненных условиях — с использованием препятствий (подвешенных мешков; стоек; барьеров и игроков).</a:t>
            </a:r>
          </a:p>
          <a:p>
            <a:pPr marL="0" indent="0">
              <a:buNone/>
            </a:pPr>
            <a:r>
              <a:rPr lang="ru-RU" dirty="0" smtClean="0"/>
              <a:t>Для освоения ведения мяча на высокой скорости используют метод сопряженного воздействия — речь об этом пойдет несколько ниже. Рекомендуется применять большое количество игр и игровых упражнений.</a:t>
            </a:r>
          </a:p>
          <a:p>
            <a:pPr marL="0" indent="0">
              <a:buNone/>
            </a:pPr>
            <a:r>
              <a:rPr lang="ru-RU" dirty="0" smtClean="0"/>
              <a:t>Специалисты советуют упражнения, направленные на совершенствование в технике ведения мяча различными способами, включать в подготовительную часть тренировочного занятия.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29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Последовательность обучения ведению мяча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Обучение необходимо осуществлять в такой последовательности: ведение внешней частью подъема, ведение внутренней частью подъема и внутренней стороной стопы, ведение серединой подъема, ведение носком, ведение бедром, ведение головой.</a:t>
            </a:r>
          </a:p>
          <a:p>
            <a:pPr marL="0" indent="0">
              <a:buNone/>
            </a:pPr>
            <a:r>
              <a:rPr lang="ru-RU" dirty="0" smtClean="0"/>
              <a:t>На </a:t>
            </a:r>
            <a:r>
              <a:rPr lang="ru-RU" b="1" dirty="0" smtClean="0"/>
              <a:t>первом этапе </a:t>
            </a:r>
            <a:r>
              <a:rPr lang="ru-RU" dirty="0" smtClean="0"/>
              <a:t>учатся вести мяч во время ходьбы, затем — во время бега, постоянно увеличивая скорость передвижения.</a:t>
            </a:r>
          </a:p>
          <a:p>
            <a:pPr marL="0" indent="0">
              <a:buNone/>
            </a:pPr>
            <a:r>
              <a:rPr lang="ru-RU" b="1" dirty="0" smtClean="0"/>
              <a:t>Второй этап </a:t>
            </a:r>
            <a:r>
              <a:rPr lang="ru-RU" dirty="0" smtClean="0"/>
              <a:t>обучения — выполнение ведения мяча поочередно левой и правой ногой по прямой линии, затем по дуге, “восьмеркой” и, наконец, “слаломом” (между флажками, “фишками”).</a:t>
            </a:r>
          </a:p>
          <a:p>
            <a:pPr marL="0" indent="0">
              <a:buNone/>
            </a:pPr>
            <a:r>
              <a:rPr lang="ru-RU" b="1" dirty="0" smtClean="0"/>
              <a:t>Третий этап </a:t>
            </a:r>
            <a:r>
              <a:rPr lang="ru-RU" dirty="0" smtClean="0"/>
              <a:t>— закрепления и совершенствования — предполагает выполнение различных задач с применением ведения мяча. Например, ведение мяча после передачи партнера, ведение с остановками по сигналу, выполнение ударов по воротам (мишени) после ведения мяча; ведение мяча в усложненных условиях: на фоне утомления, при наличии дефицита времени, в ограниченном пространстве, на фоне ограничения деятельности ведущих анализаторов (слуховых, зрительных), при активном противодействии соперника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811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/>
              <a:t>С целью качественного овладения таким техническим приемом, как ведение мяча, необходимо использовать следующие методические рекомендации: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1. Ведение осуществляется путем несильных, последовательных толчков мяча ненапряженной стопой.</a:t>
            </a:r>
          </a:p>
          <a:p>
            <a:pPr marL="0" indent="0">
              <a:buNone/>
            </a:pPr>
            <a:r>
              <a:rPr lang="ru-RU" dirty="0" smtClean="0"/>
              <a:t>2. В момент соприкосновения ноги с мячом взгляд игрока направлен на мяч, за ситуацией на поле он следит периферическим зрением. Между двумя прикосновениями ноги к мячу взгляд игрока на мгновение переключается (для оценки обстановки) на поле, в этот момент периферическое зрение его сосредотачивается на мяче.</a:t>
            </a:r>
          </a:p>
          <a:p>
            <a:pPr marL="0" indent="0">
              <a:buNone/>
            </a:pPr>
            <a:r>
              <a:rPr lang="ru-RU" dirty="0" smtClean="0"/>
              <a:t>3. В тех случаях, когда рядом находится соперник, мяч нельзя отпускать от себя дальше 2 м, если же нужно быстро преодолеть значительное расстояние, то мяч отпускают от себя на 10-12 м.</a:t>
            </a:r>
          </a:p>
          <a:p>
            <a:pPr marL="0" indent="0">
              <a:buNone/>
            </a:pPr>
            <a:r>
              <a:rPr lang="ru-RU" dirty="0" smtClean="0"/>
              <a:t>4. Ведут мяч дальней от соперника ногой, закрывая подступы к мячу туловищем и опорной ногой.</a:t>
            </a:r>
          </a:p>
          <a:p>
            <a:pPr marL="0" indent="0">
              <a:buNone/>
            </a:pPr>
            <a:r>
              <a:rPr lang="ru-RU" dirty="0" smtClean="0"/>
              <a:t>5. Ведение следует применять только в тех случаях, когда нет возможности использовать передачу.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189264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Типичные ошибки, встречающиеся при выполнении ведения мяча различными способами.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1. Во время ведения футболист слишком далеко отпускает мяч от себя. В таком случае необходимо, чтобы перед игроком спиной вперед двигался противник или следует указать футболисту количество касаний мяча на данном отрезке.</a:t>
            </a:r>
          </a:p>
          <a:p>
            <a:pPr marL="0" indent="0">
              <a:buNone/>
            </a:pPr>
            <a:r>
              <a:rPr lang="ru-RU" dirty="0" smtClean="0"/>
              <a:t>2. Спортсмен ведет мяч, не толкая его, а, нанося по нему удары, что способствует потере контроля над мячом — мяч отскакивает на значительное расстояние. Для исправления такой ошибки при ведении следует использовать мяч увеличенного веса или недостаточно накачанный снаряд.</a:t>
            </a:r>
          </a:p>
          <a:p>
            <a:pPr marL="0" indent="0">
              <a:buNone/>
            </a:pPr>
            <a:r>
              <a:rPr lang="ru-RU" dirty="0" smtClean="0"/>
              <a:t>3. Во время ведения футболист все внимание концентрирует на мяче.</a:t>
            </a:r>
          </a:p>
          <a:p>
            <a:pPr marL="0" indent="0">
              <a:buNone/>
            </a:pPr>
            <a:r>
              <a:rPr lang="ru-RU" dirty="0" smtClean="0"/>
              <a:t>4. Игрок может выполнять ведение только одной ногой.</a:t>
            </a:r>
          </a:p>
          <a:p>
            <a:pPr marL="0" indent="0">
              <a:buNone/>
            </a:pPr>
            <a:r>
              <a:rPr lang="ru-RU" dirty="0" smtClean="0"/>
              <a:t>5. Футболист не прикрывает мяч туловищем и опорной ногой, так как осуществляет ведение ближней к сопернику ногой.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589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Остановка катящегося мяча внутренней стороной стопы, Передачи мяча партнеру.  Ведение мяча.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Перейдите по ссылке просмотри </a:t>
            </a:r>
            <a:r>
              <a:rPr lang="ru-RU" dirty="0" err="1" smtClean="0"/>
              <a:t>видеоурок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www.youtube.com/watch?v=KPF75pFTcS4&amp;feature=emb_logo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3355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0" y="2193179"/>
            <a:ext cx="6777317" cy="3508977"/>
          </a:xfrm>
        </p:spPr>
        <p:txBody>
          <a:bodyPr/>
          <a:lstStyle/>
          <a:p>
            <a:r>
              <a:rPr lang="ru-RU" dirty="0" smtClean="0"/>
              <a:t>Изучить материал. Выполнять Комплекс ОРУ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486916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altLang="ru-RU" dirty="0"/>
              <a:t>Контакты: </a:t>
            </a:r>
            <a:r>
              <a:rPr lang="ru-RU" altLang="ru-RU" dirty="0" err="1"/>
              <a:t>Хакимуллин</a:t>
            </a:r>
            <a:r>
              <a:rPr lang="ru-RU" altLang="ru-RU" dirty="0"/>
              <a:t> Айдар </a:t>
            </a:r>
            <a:r>
              <a:rPr lang="ru-RU" altLang="ru-RU" dirty="0" err="1"/>
              <a:t>Маулитгараевич</a:t>
            </a:r>
            <a:endParaRPr lang="ru-RU" altLang="ru-RU" dirty="0"/>
          </a:p>
          <a:p>
            <a:pPr algn="r">
              <a:defRPr/>
            </a:pPr>
            <a:r>
              <a:rPr lang="ru-RU" altLang="ru-RU" dirty="0"/>
              <a:t> </a:t>
            </a:r>
            <a:r>
              <a:rPr lang="en-US" altLang="ru-RU" dirty="0"/>
              <a:t>Email – </a:t>
            </a:r>
            <a:r>
              <a:rPr lang="en-US" altLang="ru-RU" dirty="0">
                <a:hlinkClick r:id="rId2"/>
              </a:rPr>
              <a:t>aidar1990@bk.ru</a:t>
            </a:r>
            <a:r>
              <a:rPr lang="ru-RU" altLang="ru-RU" dirty="0"/>
              <a:t> </a:t>
            </a:r>
            <a:endParaRPr lang="en-US" altLang="ru-RU" dirty="0"/>
          </a:p>
          <a:p>
            <a:pPr algn="r">
              <a:defRPr/>
            </a:pPr>
            <a:r>
              <a:rPr lang="en-US" altLang="ru-RU" dirty="0"/>
              <a:t> WhatsApp – 89600317709</a:t>
            </a:r>
          </a:p>
          <a:p>
            <a:pPr algn="r">
              <a:defRPr/>
            </a:pPr>
            <a:r>
              <a:rPr lang="ru-RU" altLang="ru-RU" dirty="0" err="1"/>
              <a:t>Минимуллин</a:t>
            </a:r>
            <a:r>
              <a:rPr lang="ru-RU" altLang="ru-RU" dirty="0"/>
              <a:t> Эльмира Николаевна</a:t>
            </a:r>
          </a:p>
          <a:p>
            <a:pPr algn="r">
              <a:defRPr/>
            </a:pPr>
            <a:r>
              <a:rPr lang="ru-RU" altLang="ru-RU" dirty="0"/>
              <a:t> </a:t>
            </a:r>
            <a:r>
              <a:rPr lang="en-US" altLang="ru-RU" dirty="0"/>
              <a:t>Email – </a:t>
            </a:r>
            <a:r>
              <a:rPr lang="en-US" altLang="ru-RU" dirty="0">
                <a:hlinkClick r:id="rId3"/>
              </a:rPr>
              <a:t>elmiranik1971@mail.ru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7397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412776"/>
            <a:ext cx="6777317" cy="350897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 помощью ведения мяча выполняются всевозможные перемещения игроков. При этом мяч находится под их постоянным контролем. При ведении используется бег (иногда ходьба) и производятся в различной последовательности и разном ритме удары по мячу ногой и головой.</a:t>
            </a:r>
          </a:p>
        </p:txBody>
      </p:sp>
    </p:spTree>
    <p:extLst>
      <p:ext uri="{BB962C8B-B14F-4D97-AF65-F5344CB8AC3E}">
        <p14:creationId xmlns:p14="http://schemas.microsoft.com/office/powerpoint/2010/main" val="2250236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Классификация </a:t>
            </a:r>
            <a:r>
              <a:rPr lang="ru-RU" dirty="0"/>
              <a:t>ведений </a:t>
            </a:r>
            <a:r>
              <a:rPr lang="ru-RU" dirty="0" smtClean="0"/>
              <a:t>мяча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212" y="2204864"/>
            <a:ext cx="5715000" cy="427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621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Ведение мяча ногой. </a:t>
            </a:r>
            <a:r>
              <a:rPr lang="ru-RU" dirty="0" smtClean="0"/>
              <a:t>Это основной прием ведения, который представляет собой сочетание бега (реже ходьбы) и ударов по мячу ногой различными способами. Так как детали техники бега и ударов по мячу ногой различными способами были рассмотрены выше, подробно остановимся на особенностях ведения мяча.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3508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Ведение мяча внешней частью подъема </a:t>
            </a:r>
            <a:r>
              <a:rPr lang="ru-RU" dirty="0" smtClean="0"/>
              <a:t>принято считать наиболее универсальным способом. Используя данный прием, футболисты перемещаются по прямой, дугам и с изменением направления движения. При выполнении приема стопу ведущей мяч ноги необходимо развернуть носком в середину.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986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Ведение мяча внешней частью подъема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132856"/>
            <a:ext cx="4420823" cy="352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90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1584176"/>
          </a:xfrm>
        </p:spPr>
        <p:txBody>
          <a:bodyPr/>
          <a:lstStyle/>
          <a:p>
            <a:r>
              <a:rPr lang="ru-RU" dirty="0" smtClean="0"/>
              <a:t>Ведение мяча внутренней частью подъема позволяет осуществлять перемещение по дуге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1988840"/>
            <a:ext cx="3325460" cy="369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26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При ведении мяча носком </a:t>
            </a:r>
            <a:r>
              <a:rPr lang="ru-RU" dirty="0" smtClean="0"/>
              <a:t>опорная нога ставится сбоку от мяча; маховая нога, согнутая в колене, движется к мячу; игрок подталкивает мяч перед собой носком. Туловище прямое или немного наклонено вперед. Колено маховой ноги в момент соприкосновения стопы с мячом находится над мячом. Чтобы выполнить перемещение по дуге, удары следует производить по той части мяча, которая дальше от опорной ноги.</a:t>
            </a:r>
          </a:p>
          <a:p>
            <a:pPr marL="0" indent="0">
              <a:buNone/>
            </a:pPr>
            <a:r>
              <a:rPr lang="ru-RU" dirty="0" smtClean="0"/>
              <a:t>Для совершенствования техники ведения мяча носком рекомендуются следующие упражнения:</a:t>
            </a:r>
          </a:p>
          <a:p>
            <a:pPr marL="0" indent="0">
              <a:buNone/>
            </a:pPr>
            <a:r>
              <a:rPr lang="ru-RU" dirty="0" smtClean="0"/>
              <a:t>1. Ведение мяча правой, затем левой ногой в ритме шага, касаясь мяча на каждом шаге.</a:t>
            </a:r>
          </a:p>
          <a:p>
            <a:pPr marL="0" indent="0">
              <a:buNone/>
            </a:pPr>
            <a:r>
              <a:rPr lang="ru-RU" dirty="0" smtClean="0"/>
              <a:t>2. То же в медленном беге.</a:t>
            </a:r>
          </a:p>
          <a:p>
            <a:pPr marL="0" indent="0">
              <a:buNone/>
            </a:pPr>
            <a:r>
              <a:rPr lang="ru-RU" dirty="0" smtClean="0"/>
              <a:t>3. Ведение мяча поочередно правой и левой ногой.</a:t>
            </a:r>
          </a:p>
          <a:p>
            <a:pPr marL="0" indent="0">
              <a:buNone/>
            </a:pPr>
            <a:r>
              <a:rPr lang="ru-RU" dirty="0" smtClean="0"/>
              <a:t>4. Ведение мяча правой и левой ногой по дуге.</a:t>
            </a:r>
          </a:p>
          <a:p>
            <a:pPr marL="0" indent="0">
              <a:buNone/>
            </a:pPr>
            <a:r>
              <a:rPr lang="ru-RU" dirty="0" smtClean="0"/>
              <a:t>5. Ведение мяча с остановками по сигналу.</a:t>
            </a:r>
          </a:p>
          <a:p>
            <a:pPr marL="0" indent="0">
              <a:buNone/>
            </a:pPr>
            <a:r>
              <a:rPr lang="ru-RU" dirty="0" smtClean="0"/>
              <a:t>6. Сочетание ведения мяча с передачами партнеру и ударом по воротам.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45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 ведении мяча носком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420888"/>
            <a:ext cx="2381250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84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</TotalTime>
  <Words>1080</Words>
  <Application>Microsoft Office PowerPoint</Application>
  <PresentationFormat>Экран (4:3)</PresentationFormat>
  <Paragraphs>53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Book Antiqua</vt:lpstr>
      <vt:lpstr>Century Gothic</vt:lpstr>
      <vt:lpstr>Wingdings 2</vt:lpstr>
      <vt:lpstr>Остин</vt:lpstr>
      <vt:lpstr>Футбол. Ведение мяча Удары по мячу.  Остановка катящегося мяча внутренней стороной стопы,</vt:lpstr>
      <vt:lpstr>Презентация PowerPoint</vt:lpstr>
      <vt:lpstr>Классификация ведений мяча</vt:lpstr>
      <vt:lpstr>Презентация PowerPoint</vt:lpstr>
      <vt:lpstr>Презентация PowerPoint</vt:lpstr>
      <vt:lpstr>Ведение мяча внешней частью подъема </vt:lpstr>
      <vt:lpstr>Презентация PowerPoint</vt:lpstr>
      <vt:lpstr>Презентация PowerPoint</vt:lpstr>
      <vt:lpstr>При ведении мяча носком </vt:lpstr>
      <vt:lpstr>Презентация PowerPoint</vt:lpstr>
      <vt:lpstr>Ведение мяча бедром </vt:lpstr>
      <vt:lpstr>Презентация PowerPoint</vt:lpstr>
      <vt:lpstr>Ведение мяча внутренней стороной стопы </vt:lpstr>
      <vt:lpstr>Основы обучения ведению мяча </vt:lpstr>
      <vt:lpstr>Последовательность обучения ведению мяча </vt:lpstr>
      <vt:lpstr>С целью качественного овладения таким техническим приемом, как ведение мяча, необходимо использовать следующие методические рекомендации: </vt:lpstr>
      <vt:lpstr>Типичные ошибки, встречающиеся при выполнении ведения мяча различными способами. </vt:lpstr>
      <vt:lpstr>Остановка катящегося мяча внутренней стороной стопы, Передачи мяча партнеру.  Ведение мяча.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Филин Борис Юрьевич</dc:creator>
  <cp:lastModifiedBy>АЙДАР</cp:lastModifiedBy>
  <cp:revision>8</cp:revision>
  <dcterms:created xsi:type="dcterms:W3CDTF">2016-10-22T15:01:16Z</dcterms:created>
  <dcterms:modified xsi:type="dcterms:W3CDTF">2020-05-06T09:37:11Z</dcterms:modified>
</cp:coreProperties>
</file>