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kXjLtp7f6E" TargetMode="External"/><Relationship Id="rId2" Type="http://schemas.openxmlformats.org/officeDocument/2006/relationships/hyperlink" Target="https://www.youtube.com/watch?v=GTwMbfmefG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5919546"/>
              </p:ext>
            </p:extLst>
          </p:nvPr>
        </p:nvGraphicFramePr>
        <p:xfrm>
          <a:off x="642020" y="430760"/>
          <a:ext cx="9952453" cy="7175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2453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875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Повторение по теме 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«Соотношения между сторонами и углами треугольника. Касательная к окружности. Центральные и вписанные углы»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https://www.youtube.com/watch?v=GTwMbfmefGI</a:t>
                      </a:r>
                      <a:endParaRPr lang="ru-RU" sz="1800" b="1" u="sng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https://www.youtube.com/watch?v=skXjLtp7f6E</a:t>
                      </a:r>
                      <a:endParaRPr lang="ru-RU" sz="2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Домашняя работа:  персональная работа на сайте Решу ОГЭ, время выполнения будет выслано  в общий чат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2303000065@edu.tatar.ru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Ганиева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</a:rPr>
                        <a:t>Эльмира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</a:rPr>
                        <a:t>Равильевна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2303000164@edu.tatar.ru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55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1</cp:lastModifiedBy>
  <cp:revision>30</cp:revision>
  <dcterms:created xsi:type="dcterms:W3CDTF">2020-04-01T11:15:40Z</dcterms:created>
  <dcterms:modified xsi:type="dcterms:W3CDTF">2020-05-13T13:55:43Z</dcterms:modified>
</cp:coreProperties>
</file>