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64" r:id="rId3"/>
    <p:sldId id="257" r:id="rId4"/>
    <p:sldId id="259" r:id="rId5"/>
    <p:sldId id="260" r:id="rId6"/>
    <p:sldId id="261" r:id="rId7"/>
    <p:sldId id="285" r:id="rId8"/>
    <p:sldId id="266" r:id="rId9"/>
    <p:sldId id="282" r:id="rId10"/>
    <p:sldId id="262" r:id="rId11"/>
    <p:sldId id="263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91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4" r:id="rId31"/>
    <p:sldId id="286" r:id="rId32"/>
    <p:sldId id="287" r:id="rId33"/>
    <p:sldId id="289" r:id="rId34"/>
    <p:sldId id="288" r:id="rId35"/>
    <p:sldId id="290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943" autoAdjust="0"/>
  </p:normalViewPr>
  <p:slideViewPr>
    <p:cSldViewPr>
      <p:cViewPr varScale="1">
        <p:scale>
          <a:sx n="73" d="100"/>
          <a:sy n="73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46E59-B868-45C8-8B66-9FE111194C6E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D0AAD-137E-491B-8AA6-DBDDDFDB0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9058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16B6-D63B-467A-BB37-D5BC8C8C4C2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309B-AD58-45F3-9F24-38DC593F9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702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16B6-D63B-467A-BB37-D5BC8C8C4C2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309B-AD58-45F3-9F24-38DC593F9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582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16B6-D63B-467A-BB37-D5BC8C8C4C2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309B-AD58-45F3-9F24-38DC593F9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227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16B6-D63B-467A-BB37-D5BC8C8C4C2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309B-AD58-45F3-9F24-38DC593F9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196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16B6-D63B-467A-BB37-D5BC8C8C4C2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309B-AD58-45F3-9F24-38DC593F9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665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16B6-D63B-467A-BB37-D5BC8C8C4C2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309B-AD58-45F3-9F24-38DC593F9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0850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16B6-D63B-467A-BB37-D5BC8C8C4C2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309B-AD58-45F3-9F24-38DC593F9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676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16B6-D63B-467A-BB37-D5BC8C8C4C2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309B-AD58-45F3-9F24-38DC593F9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650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16B6-D63B-467A-BB37-D5BC8C8C4C2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309B-AD58-45F3-9F24-38DC593F9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547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16B6-D63B-467A-BB37-D5BC8C8C4C2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309B-AD58-45F3-9F24-38DC593F9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589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16B6-D63B-467A-BB37-D5BC8C8C4C2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309B-AD58-45F3-9F24-38DC593F9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258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A16B6-D63B-467A-BB37-D5BC8C8C4C2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1309B-AD58-45F3-9F24-38DC593F9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279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2348880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Страны мира.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729439"/>
            <a:ext cx="680120" cy="121568"/>
          </a:xfrm>
        </p:spPr>
        <p:txBody>
          <a:bodyPr>
            <a:normAutofit fontScale="25000" lnSpcReduction="20000"/>
          </a:bodyPr>
          <a:lstStyle/>
          <a:p>
            <a:endParaRPr lang="ru-RU" sz="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12776"/>
            <a:ext cx="3528392" cy="3528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4612" y="587727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345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6085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4645025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9431" y="260648"/>
            <a:ext cx="3719513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374" y="5445224"/>
            <a:ext cx="2309813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0793" y="3723852"/>
            <a:ext cx="2236787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143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Лондон – столица Англии.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043600"/>
            <a:ext cx="9577064" cy="16288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Эти гигантские часы называются Биг-Бен.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65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332656"/>
            <a:ext cx="5472608" cy="187220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Англия - владычица морей.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24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1"/>
            <a:ext cx="4464496" cy="33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3789040"/>
            <a:ext cx="4319563" cy="2880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5746030"/>
            <a:ext cx="1562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Флаг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88640"/>
            <a:ext cx="3096344" cy="35209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878703" y="3789040"/>
            <a:ext cx="1491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Герб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12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Париж – столица Франции.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816" y="6237312"/>
            <a:ext cx="5228887" cy="68093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0530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4978896" cy="2002234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Франция - страна любви и красоты.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93" y="6309320"/>
            <a:ext cx="1594520" cy="46491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9911" y="5517232"/>
            <a:ext cx="495176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Здесь находится Эйфелева Башня.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78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ирланди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5184576" cy="366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134191"/>
            <a:ext cx="4104456" cy="25652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88024" y="5733256"/>
            <a:ext cx="1562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Флаг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95504" y="4365104"/>
            <a:ext cx="1491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Герб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3210" y="188640"/>
            <a:ext cx="3115639" cy="400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3432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2469"/>
            <a:ext cx="5709320" cy="2376264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Дублин – столица Ирландии.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05053"/>
            <a:ext cx="1954560" cy="75294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616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332656"/>
            <a:ext cx="6050565" cy="108012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Дорога гигантов.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5424" y="5745013"/>
            <a:ext cx="2098576" cy="111298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2271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греци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3"/>
            <a:ext cx="458245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404664"/>
            <a:ext cx="3012580" cy="2952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573016"/>
            <a:ext cx="4328350" cy="28803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16016" y="5538481"/>
            <a:ext cx="1562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Флаг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78431" y="3573016"/>
            <a:ext cx="1491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Герб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15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08856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6672"/>
            <a:ext cx="322878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10832"/>
            <a:ext cx="3168352" cy="264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77072"/>
            <a:ext cx="49688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74932"/>
            <a:ext cx="4343185" cy="92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346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Афины – столица Греции.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660918"/>
            <a:ext cx="1234480" cy="176883"/>
          </a:xfrm>
        </p:spPr>
        <p:txBody>
          <a:bodyPr>
            <a:normAutofit fontScale="92500" lnSpcReduction="20000"/>
          </a:bodyPr>
          <a:lstStyle/>
          <a:p>
            <a:endParaRPr lang="ru-RU" sz="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16" y="6021288"/>
            <a:ext cx="91445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Именно Греция – родина Олимпийских игр.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4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7" y="116632"/>
            <a:ext cx="4161883" cy="936104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Гора Олимп.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9779" y="6046261"/>
            <a:ext cx="3826768" cy="824955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xmlns="" val="2752896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55" y="260648"/>
            <a:ext cx="4906888" cy="12289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Греции находится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Храм Парфенон.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993" y="6537101"/>
            <a:ext cx="1810544" cy="320899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xmlns="" val="2792245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0648"/>
            <a:ext cx="3495675" cy="3810000"/>
          </a:xfrm>
        </p:spPr>
      </p:pic>
      <p:sp>
        <p:nvSpPr>
          <p:cNvPr id="5" name="Прямоугольник 4"/>
          <p:cNvSpPr/>
          <p:nvPr/>
        </p:nvSpPr>
        <p:spPr>
          <a:xfrm>
            <a:off x="2123728" y="2636912"/>
            <a:ext cx="2089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Индия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347" y="4221088"/>
            <a:ext cx="3450762" cy="22990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4958" y="430405"/>
            <a:ext cx="3201144" cy="36012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67944" y="5596828"/>
            <a:ext cx="1562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Флаг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40005" y="4077072"/>
            <a:ext cx="1491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Герб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79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Дели – столица Индии.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28" y="6537101"/>
            <a:ext cx="946448" cy="320899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xmlns="" val="230972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Индии находится одно из семи чудес света –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Тадж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Махал.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92" y="6321077"/>
            <a:ext cx="1090464" cy="536923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xmlns="" val="152556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5517232"/>
            <a:ext cx="4906888" cy="12289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Священное животное в Индии – корова.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454" y="6465093"/>
            <a:ext cx="1018456" cy="392907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xmlns="" val="260702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4176464" cy="6214976"/>
          </a:xfrm>
        </p:spPr>
      </p:pic>
      <p:sp>
        <p:nvSpPr>
          <p:cNvPr id="5" name="Прямоугольник 4"/>
          <p:cNvSpPr/>
          <p:nvPr/>
        </p:nvSpPr>
        <p:spPr>
          <a:xfrm>
            <a:off x="4333908" y="5142314"/>
            <a:ext cx="475452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Традиционный костюм индианок называется сари.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60648"/>
            <a:ext cx="2468846" cy="34563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16222" y="908720"/>
            <a:ext cx="18722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Такая точка называется БИНДИ, что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означет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"точка света".</a:t>
            </a:r>
          </a:p>
        </p:txBody>
      </p:sp>
    </p:spTree>
    <p:extLst>
      <p:ext uri="{BB962C8B-B14F-4D97-AF65-F5344CB8AC3E}">
        <p14:creationId xmlns:p14="http://schemas.microsoft.com/office/powerpoint/2010/main" xmlns="" val="1775394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0648"/>
            <a:ext cx="3924143" cy="33018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332656"/>
            <a:ext cx="2625080" cy="29138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591" y="3753305"/>
            <a:ext cx="4355926" cy="29032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860032" y="5733256"/>
            <a:ext cx="1562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Флаг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5119" y="3420222"/>
            <a:ext cx="1491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Герб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47506" y="2708920"/>
            <a:ext cx="1911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Китай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70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Пекин – столица Китая.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5805264"/>
            <a:ext cx="7920880" cy="1052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Всем известно, что родина чая —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Китай.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Чай — образ жизни и символ </a:t>
            </a:r>
            <a:r>
              <a:rPr lang="ru-RU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китайской </a:t>
            </a:r>
            <a:r>
              <a:rPr lang="ru-RU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культуры.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08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234480" cy="58018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036496" cy="155251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Наша Родина – Россия. Страна, в которой мы родились, живём. Наша страна – самое большое государство Европы.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877272"/>
            <a:ext cx="7331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Москва- столица России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11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2" y="0"/>
            <a:ext cx="9145016" cy="16561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Именно в Китае построена Великая Китайская Стена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длинной более 21 тысячи км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6321077"/>
            <a:ext cx="1234480" cy="536923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xmlns="" val="44390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60648"/>
            <a:ext cx="4032448" cy="35283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053069"/>
            <a:ext cx="3816424" cy="25442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404662"/>
            <a:ext cx="2606004" cy="36484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427984" y="5674022"/>
            <a:ext cx="1562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Флаг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21565" y="4221088"/>
            <a:ext cx="1491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Герб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3129737"/>
            <a:ext cx="23497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Египет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40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Каир – столица Египта.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465093"/>
            <a:ext cx="2170584" cy="392907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xmlns="" val="3764557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Египет – страна фараонов.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321077"/>
            <a:ext cx="1738536" cy="536923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xmlns="" val="3529960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Здесь находится одно из чудес света- пирамиды Хеопса.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537101"/>
            <a:ext cx="1522512" cy="320899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xmlns="" val="1524907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Вопросы викторины.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9"/>
            <a:ext cx="8435280" cy="165618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 1. Жительницы какой страны носят сари и красные точки на лбу?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867129"/>
            <a:ext cx="4536504" cy="33972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94832" y="5556535"/>
            <a:ext cx="43204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Ответ: Индия.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028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939336" cy="4133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 2. Самое большое государство Европы?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558" y="2307754"/>
            <a:ext cx="7992888" cy="43203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98852" y="5696020"/>
            <a:ext cx="4369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Ответ: Россия.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284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 3. Какая страна является родиной Олимпийских игр?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556792"/>
            <a:ext cx="7272808" cy="4887852"/>
          </a:xfrm>
        </p:spPr>
      </p:pic>
      <p:sp>
        <p:nvSpPr>
          <p:cNvPr id="5" name="Прямоугольник 4"/>
          <p:cNvSpPr/>
          <p:nvPr/>
        </p:nvSpPr>
        <p:spPr>
          <a:xfrm>
            <a:off x="3851920" y="5517232"/>
            <a:ext cx="4407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Ответ: </a:t>
            </a:r>
            <a:r>
              <a:rPr lang="ru-RU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</a:t>
            </a:r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реция.</a:t>
            </a:r>
            <a:endParaRPr lang="ru-RU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72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 4. Самое маленькое государство в мире?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3491880" y="5229200"/>
            <a:ext cx="4731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Ответ: Ватикан.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33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 5. Какая страна считается родиной чая?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6601" y="1600200"/>
            <a:ext cx="5690798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3347864" y="5229200"/>
            <a:ext cx="4096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Ответ: Китай.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144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Достопримечательности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980728"/>
            <a:ext cx="7848872" cy="6436075"/>
          </a:xfrm>
        </p:spPr>
      </p:pic>
    </p:spTree>
    <p:extLst>
      <p:ext uri="{BB962C8B-B14F-4D97-AF65-F5344CB8AC3E}">
        <p14:creationId xmlns:p14="http://schemas.microsoft.com/office/powerpoint/2010/main" xmlns="" val="419228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 6. В какой стране находится Эйфелева башня?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556792"/>
            <a:ext cx="7697526" cy="4680520"/>
          </a:xfrm>
        </p:spPr>
      </p:pic>
      <p:sp>
        <p:nvSpPr>
          <p:cNvPr id="5" name="Прямоугольник 4"/>
          <p:cNvSpPr/>
          <p:nvPr/>
        </p:nvSpPr>
        <p:spPr>
          <a:xfrm>
            <a:off x="3491880" y="5301208"/>
            <a:ext cx="4997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Ответ: Франция.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780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 7. Какое государство знаменито своими фараонами и пирамидами?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844824"/>
            <a:ext cx="5987951" cy="4490963"/>
          </a:xfrm>
        </p:spPr>
      </p:pic>
      <p:sp>
        <p:nvSpPr>
          <p:cNvPr id="5" name="Прямоугольник 4"/>
          <p:cNvSpPr/>
          <p:nvPr/>
        </p:nvSpPr>
        <p:spPr>
          <a:xfrm>
            <a:off x="1691680" y="5445224"/>
            <a:ext cx="4263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Ответ: </a:t>
            </a:r>
            <a:r>
              <a:rPr lang="ru-RU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гипет.</a:t>
            </a:r>
            <a:endParaRPr lang="ru-RU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560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 8. Какое государство славится знаменитыми макаронами?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4294325" y="5373216"/>
            <a:ext cx="46140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Ответ: 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талия.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496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8000"/>
                    </a14:imgEffect>
                  </a14:imgLayer>
                </a14:imgProps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37112"/>
            <a:ext cx="8712968" cy="1431032"/>
          </a:xfrm>
        </p:spPr>
        <p:txBody>
          <a:bodyPr>
            <a:normAutofit/>
          </a:bodyPr>
          <a:lstStyle/>
          <a:p>
            <a:r>
              <a:rPr lang="ru-RU" sz="6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Спасибо за внимание!</a:t>
            </a:r>
            <a:endParaRPr lang="ru-RU" sz="6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0" y="6602835"/>
            <a:ext cx="1450504" cy="255165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xmlns="" val="30681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85282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476672"/>
            <a:ext cx="2836168" cy="32686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598" y="4346447"/>
            <a:ext cx="4248472" cy="22604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644008" y="5733256"/>
            <a:ext cx="1562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Флаг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68695" y="3925019"/>
            <a:ext cx="1491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Герб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41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Рим – столица Италии.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45224"/>
            <a:ext cx="9073008" cy="148310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Рим – древнейший город Италии с огромной историей. Именно в нем находится известный всем Колизей.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082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Италия славится своими макаронами.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582916"/>
            <a:ext cx="1522512" cy="248891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xmlns="" val="193248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5373216"/>
            <a:ext cx="6275040" cy="106613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 дороги ведут  в Рим.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6882" y="6465093"/>
            <a:ext cx="1954560" cy="392907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01121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6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42817"/>
            <a:ext cx="9144000" cy="1431032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Ватика́н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карликовое государство-анклав внутри территории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Рима.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465093"/>
            <a:ext cx="1810544" cy="392907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xmlns="" val="66572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230</TotalTime>
  <Words>366</Words>
  <Application>Microsoft Office PowerPoint</Application>
  <PresentationFormat>Экран (4:3)</PresentationFormat>
  <Paragraphs>69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Страны мира.</vt:lpstr>
      <vt:lpstr>Слайд 2</vt:lpstr>
      <vt:lpstr>Слайд 3</vt:lpstr>
      <vt:lpstr>Достопримечательности</vt:lpstr>
      <vt:lpstr>Слайд 5</vt:lpstr>
      <vt:lpstr>Рим – столица Италии. </vt:lpstr>
      <vt:lpstr>Италия славится своими макаронами.</vt:lpstr>
      <vt:lpstr>Все дороги ведут  в Рим.</vt:lpstr>
      <vt:lpstr>Ватика́н — карликовое государство-анклав внутри территории Рима. </vt:lpstr>
      <vt:lpstr>Слайд 10</vt:lpstr>
      <vt:lpstr>Лондон – столица Англии.</vt:lpstr>
      <vt:lpstr>Англия - владычица морей.</vt:lpstr>
      <vt:lpstr>Слайд 13</vt:lpstr>
      <vt:lpstr>Париж – столица Франции.</vt:lpstr>
      <vt:lpstr>Франция - страна любви и красоты.</vt:lpstr>
      <vt:lpstr>Слайд 16</vt:lpstr>
      <vt:lpstr>Дублин – столица Ирландии.</vt:lpstr>
      <vt:lpstr>Дорога гигантов.</vt:lpstr>
      <vt:lpstr>Слайд 19</vt:lpstr>
      <vt:lpstr>Афины – столица Греции.</vt:lpstr>
      <vt:lpstr>Гора Олимп.</vt:lpstr>
      <vt:lpstr>В Греции находится Храм Парфенон.</vt:lpstr>
      <vt:lpstr>Слайд 23</vt:lpstr>
      <vt:lpstr>Дели – столица Индии.</vt:lpstr>
      <vt:lpstr>В Индии находится одно из семи чудес света – Тадж Махал.</vt:lpstr>
      <vt:lpstr>Священное животное в Индии – корова.</vt:lpstr>
      <vt:lpstr>Слайд 27</vt:lpstr>
      <vt:lpstr>Слайд 28</vt:lpstr>
      <vt:lpstr>Пекин – столица Китая.</vt:lpstr>
      <vt:lpstr>Именно в Китае построена Великая Китайская Стена, длинной более 21 тысячи км .</vt:lpstr>
      <vt:lpstr>Слайд 31</vt:lpstr>
      <vt:lpstr>Каир – столица Египта.</vt:lpstr>
      <vt:lpstr>Египет – страна фараонов.</vt:lpstr>
      <vt:lpstr>Здесь находится одно из чудес света- пирамиды Хеопса.</vt:lpstr>
      <vt:lpstr>Вопросы викторины.</vt:lpstr>
      <vt:lpstr>Слайд 36</vt:lpstr>
      <vt:lpstr>Вопрос 3. Какая страна является родиной Олимпийских игр?</vt:lpstr>
      <vt:lpstr>Вопрос 4. Самое маленькое государство в мире?</vt:lpstr>
      <vt:lpstr>Вопрос 5. Какая страна считается родиной чая?</vt:lpstr>
      <vt:lpstr>Вопрос 6. В какой стране находится Эйфелева башня?</vt:lpstr>
      <vt:lpstr>Вопрос 7. Какое государство знаменито своими фараонами и пирамидами?</vt:lpstr>
      <vt:lpstr>Вопрос 8. Какое государство славится знаменитыми макаронами?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Страны мира.</dc:title>
  <dc:creator>Бултых</dc:creator>
  <cp:lastModifiedBy>костя</cp:lastModifiedBy>
  <cp:revision>25</cp:revision>
  <dcterms:created xsi:type="dcterms:W3CDTF">2016-12-10T14:24:27Z</dcterms:created>
  <dcterms:modified xsi:type="dcterms:W3CDTF">2020-05-14T12:36:41Z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3824978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