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rVhgfn-mBW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500990" cy="442915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Повторение по теме «Тригонометрические, логарифмические и показательные  уравнения и </a:t>
            </a:r>
            <a:r>
              <a:rPr lang="ru-RU" sz="4000" b="1" dirty="0" smtClean="0"/>
              <a:t>неравенства» </a:t>
            </a:r>
            <a:r>
              <a:rPr lang="en-US" sz="3600" dirty="0" smtClean="0">
                <a:hlinkClick r:id="rId2"/>
              </a:rPr>
              <a:t>https://www.youtube.com/watch?v=rVhgfn-mBWA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b="1" dirty="0" smtClean="0"/>
              <a:t>Домашняя </a:t>
            </a:r>
            <a:r>
              <a:rPr lang="ru-RU" sz="4000" b="1" dirty="0" smtClean="0"/>
              <a:t>работа: </a:t>
            </a:r>
            <a:r>
              <a:rPr lang="ru-RU" sz="4000" b="1" dirty="0" smtClean="0"/>
              <a:t>решу ЕГЭ, п.15, </a:t>
            </a:r>
            <a:r>
              <a:rPr lang="ru-RU" sz="3600" b="1" dirty="0" smtClean="0"/>
              <a:t>н</a:t>
            </a:r>
            <a:r>
              <a:rPr lang="ru-RU" sz="3600" b="1" dirty="0" smtClean="0"/>
              <a:t>еравенства </a:t>
            </a:r>
            <a:r>
              <a:rPr lang="ru-RU" sz="3600" b="1" dirty="0" smtClean="0"/>
              <a:t>с логарифмами по переменному </a:t>
            </a:r>
            <a:r>
              <a:rPr lang="ru-RU" sz="3600" b="1" smtClean="0"/>
              <a:t>основанию </a:t>
            </a:r>
            <a:r>
              <a:rPr lang="ru-RU" sz="3600" b="1" smtClean="0"/>
              <a:t>, № 1-3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3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«Тригонометрические, логарифмические и показательные  уравнения и неравенства» https://www.youtube.com/watch?v=rVhgfn-mBWA  Домашняя работа: решу ЕГЭ, п.15, неравенства с логарифмами по переменному основанию , № 1-3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6</cp:revision>
  <dcterms:created xsi:type="dcterms:W3CDTF">2020-03-27T10:30:33Z</dcterms:created>
  <dcterms:modified xsi:type="dcterms:W3CDTF">2020-05-20T14:30:16Z</dcterms:modified>
</cp:coreProperties>
</file>