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3" r:id="rId5"/>
    <p:sldId id="264" r:id="rId6"/>
    <p:sldId id="265" r:id="rId7"/>
    <p:sldId id="269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im0-tub-ru.yandex.net/i?id=b1641c4fe2df807cdee94785766cc598&amp;n=13&amp;exp=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06861" y="1472172"/>
            <a:ext cx="1790700" cy="1685365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667000" y="609600"/>
            <a:ext cx="452508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CC33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Логические задачи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CC33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5364" name="Picture 4" descr="https://im0-tub-ru.yandex.net/i?id=2bf94a6b6a2293c02fa5331269c8e02a&amp;n=13&amp;exp=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9598" y="1143000"/>
            <a:ext cx="2562225" cy="2653438"/>
          </a:xfrm>
          <a:prstGeom prst="rect">
            <a:avLst/>
          </a:prstGeom>
          <a:noFill/>
        </p:spPr>
      </p:pic>
      <p:pic>
        <p:nvPicPr>
          <p:cNvPr id="15366" name="Picture 6" descr="https://www.therugseller.co.uk/blogwp/wp-content/uploads/2012/11/1-300x169.pn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1333" r="20000"/>
          <a:stretch>
            <a:fillRect/>
          </a:stretch>
        </p:blipFill>
        <p:spPr bwMode="auto">
          <a:xfrm>
            <a:off x="1676400" y="1752600"/>
            <a:ext cx="1676400" cy="160972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051568" y="3505200"/>
            <a:ext cx="658366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Всего 10 лап, сколько</a:t>
            </a:r>
          </a:p>
          <a:p>
            <a:pPr algn="ctr"/>
            <a:r>
              <a:rPr lang="ru-RU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может быть куриц и собак?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1000" y="5334000"/>
            <a:ext cx="3910045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 собаки, 1 курица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81000" y="5943600"/>
            <a:ext cx="3962399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3 курицы, 1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собака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im0-tub-ru.yandex.net/i?id=c9255499bf5df9cfc7a690cd7efb09dd-l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533400"/>
            <a:ext cx="6477000" cy="43153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1524000" y="4876800"/>
            <a:ext cx="73914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Пара лошадей пробежала 20 км. Сколько километров пробежала каждая лошадь?</a:t>
            </a:r>
            <a:endParaRPr lang="ru-RU" sz="36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010400" y="2286000"/>
            <a:ext cx="1420582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20 км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cliparting.com/wp-content/uploads/2016/07/Fishing-clipart-on-clip-art-fishing-and-fish-clipartcow-3-clipartix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5486400" y="2667000"/>
            <a:ext cx="3419475" cy="392430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57200" y="1295400"/>
            <a:ext cx="4824847" cy="267765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28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Сеть тяну, рыбу ловлю.</a:t>
            </a:r>
          </a:p>
          <a:p>
            <a:r>
              <a:rPr lang="ru-RU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Попалось немало:</a:t>
            </a:r>
          </a:p>
          <a:p>
            <a:r>
              <a:rPr lang="ru-RU" sz="28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Семь окуней, десять карасей,</a:t>
            </a:r>
          </a:p>
          <a:p>
            <a:r>
              <a:rPr lang="ru-RU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Один </a:t>
            </a:r>
            <a:r>
              <a:rPr lang="ru-RU" sz="28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ершок</a:t>
            </a:r>
            <a:r>
              <a:rPr lang="ru-RU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– и того горшок.</a:t>
            </a:r>
          </a:p>
          <a:p>
            <a:r>
              <a:rPr lang="ru-RU" sz="28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Уху сварю – всех угощу.</a:t>
            </a:r>
          </a:p>
          <a:p>
            <a:r>
              <a:rPr lang="ru-RU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Сколько рыбок я сварю?</a:t>
            </a:r>
            <a:endParaRPr lang="ru-RU" sz="2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67000" y="609600"/>
            <a:ext cx="384297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CC33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Задачи в стихах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CC33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57400" y="4191000"/>
            <a:ext cx="367408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r>
              <a:rPr lang="ru-RU" sz="28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endParaRPr lang="ru-RU" sz="2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19400" y="4191000"/>
            <a:ext cx="550151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r>
              <a:rPr lang="ru-RU" sz="28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10</a:t>
            </a:r>
            <a:endParaRPr lang="ru-RU" sz="2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10000" y="4191000"/>
            <a:ext cx="367408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r>
              <a:rPr lang="ru-RU" sz="28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endParaRPr lang="ru-RU" sz="2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Левая фигурная скобка 7"/>
          <p:cNvSpPr/>
          <p:nvPr/>
        </p:nvSpPr>
        <p:spPr>
          <a:xfrm rot="16200000">
            <a:off x="2895600" y="3962400"/>
            <a:ext cx="457200" cy="2133600"/>
          </a:xfrm>
          <a:prstGeom prst="leftBrace">
            <a:avLst>
              <a:gd name="adj1" fmla="val 21071"/>
              <a:gd name="adj2" fmla="val 48639"/>
            </a:avLst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819400" y="5334000"/>
            <a:ext cx="550151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r>
              <a:rPr lang="ru-RU" sz="28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18</a:t>
            </a:r>
            <a:endParaRPr lang="ru-RU" sz="28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762000"/>
            <a:ext cx="42675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20 – 9 + 8 = 19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00600" y="762000"/>
            <a:ext cx="39164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20 – 9 + 8 = 3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10000" y="2743200"/>
            <a:ext cx="50292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buFontTx/>
              <a:buChar char="-"/>
            </a:pPr>
            <a:r>
              <a:rPr lang="ru-RU" sz="24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Чем похожи </a:t>
            </a:r>
            <a:r>
              <a:rPr lang="ru-RU" sz="2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равенства?</a:t>
            </a:r>
          </a:p>
          <a:p>
            <a:pPr>
              <a:buFontTx/>
              <a:buChar char="-"/>
            </a:pPr>
            <a:r>
              <a:rPr lang="ru-RU" sz="24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Чем отличаются?</a:t>
            </a:r>
          </a:p>
          <a:p>
            <a:pPr>
              <a:buFontTx/>
              <a:buChar char="-"/>
            </a:pPr>
            <a:r>
              <a:rPr lang="ru-RU" sz="2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Почему разные ответы?</a:t>
            </a:r>
          </a:p>
          <a:p>
            <a:pPr>
              <a:buFontTx/>
              <a:buChar char="-"/>
            </a:pPr>
            <a:r>
              <a:rPr lang="ru-RU" sz="24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Г</a:t>
            </a:r>
            <a:r>
              <a:rPr lang="ru-RU" sz="24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де составлено верное равенство?</a:t>
            </a:r>
          </a:p>
          <a:p>
            <a:pPr>
              <a:buFontTx/>
              <a:buChar char="-"/>
            </a:pPr>
            <a:r>
              <a:rPr lang="ru-RU" sz="24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Что нужно сделать, чтобы второе равенство тоже стало верным?</a:t>
            </a:r>
            <a:endParaRPr lang="ru-RU" sz="24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0482" name="Picture 2" descr="https://im0-tub-ru.yandex.net/i?id=8c76f3b072772faf71d414b82e55c917&amp;n=13&amp;exp=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209800"/>
            <a:ext cx="3200399" cy="3200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mph" presetSubtype="2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895600" y="838200"/>
            <a:ext cx="2971800" cy="685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10 – 5 + 2</a:t>
            </a:r>
            <a:endParaRPr lang="ru-RU" sz="4400" dirty="0"/>
          </a:p>
        </p:txBody>
      </p:sp>
      <p:sp>
        <p:nvSpPr>
          <p:cNvPr id="3" name="Овал 2"/>
          <p:cNvSpPr/>
          <p:nvPr/>
        </p:nvSpPr>
        <p:spPr>
          <a:xfrm>
            <a:off x="4267200" y="838200"/>
            <a:ext cx="1371600" cy="685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81000" y="1676400"/>
            <a:ext cx="85344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buFontTx/>
              <a:buChar char="-"/>
            </a:pPr>
            <a:r>
              <a:rPr lang="ru-RU" sz="24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Какое действие нужно выполнить первым?</a:t>
            </a:r>
            <a:endParaRPr lang="ru-RU" sz="24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1000" y="2209800"/>
            <a:ext cx="85344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buFontTx/>
              <a:buChar char="-"/>
            </a:pPr>
            <a:r>
              <a:rPr lang="ru-RU" sz="24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Как называется действие, записанное в скобках? Назовите компоненты сложения.</a:t>
            </a:r>
            <a:endParaRPr lang="ru-RU" sz="24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95600" y="3429000"/>
            <a:ext cx="2971800" cy="685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10 – 5 + 2</a:t>
            </a:r>
            <a:endParaRPr lang="ru-RU" sz="4400" dirty="0"/>
          </a:p>
        </p:txBody>
      </p:sp>
      <p:sp>
        <p:nvSpPr>
          <p:cNvPr id="7" name="Овал 6"/>
          <p:cNvSpPr/>
          <p:nvPr/>
        </p:nvSpPr>
        <p:spPr>
          <a:xfrm>
            <a:off x="4267200" y="3429000"/>
            <a:ext cx="1371600" cy="685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4038600" y="3352800"/>
            <a:ext cx="1752600" cy="7694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dirty="0" smtClean="0"/>
              <a:t>(        )</a:t>
            </a:r>
            <a:endParaRPr lang="ru-RU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4800600" y="2971800"/>
            <a:ext cx="2286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1</a:t>
            </a:r>
            <a:endParaRPr lang="ru-RU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429000" y="2971800"/>
            <a:ext cx="2286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2</a:t>
            </a:r>
            <a:endParaRPr lang="ru-RU" sz="24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362200" y="4419600"/>
            <a:ext cx="269977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1) 5 + 2 = 7</a:t>
            </a:r>
            <a:endParaRPr lang="ru-RU" sz="4400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62200" y="5029200"/>
            <a:ext cx="298511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2) 10 – 7 = </a:t>
            </a:r>
            <a:r>
              <a:rPr lang="ru-RU" sz="44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endParaRPr lang="ru-RU" sz="4400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  <p:bldP spid="7" grpId="1" animBg="1"/>
      <p:bldP spid="8" grpId="0"/>
      <p:bldP spid="9" grpId="0" animBg="1"/>
      <p:bldP spid="10" grpId="0" animBg="1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 t="1920"/>
          <a:stretch>
            <a:fillRect/>
          </a:stretch>
        </p:blipFill>
        <p:spPr bwMode="auto">
          <a:xfrm>
            <a:off x="762000" y="533400"/>
            <a:ext cx="7591425" cy="559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s://im0-tub-ru.yandex.net/i?id=d772b52031c78180e450f081b4f98fa1&amp;n=13&amp;exp=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19400" y="4029205"/>
            <a:ext cx="3552825" cy="3048001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191346" y="609600"/>
            <a:ext cx="4486421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CC33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Классная работа.</a:t>
            </a:r>
          </a:p>
          <a:p>
            <a:pPr algn="ctr"/>
            <a:r>
              <a:rPr lang="ru-RU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CC33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Стр.82№7</a:t>
            </a:r>
          </a:p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CC33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Домашняя работа.</a:t>
            </a:r>
          </a:p>
          <a:p>
            <a:pPr algn="ctr"/>
            <a:r>
              <a:rPr lang="ru-RU" sz="36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CC33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Стр.83 №4, №5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CC33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90600" y="4038600"/>
            <a:ext cx="73914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36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187</Words>
  <Application>Microsoft Office PowerPoint</Application>
  <PresentationFormat>Экран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КУПЦОВЫ</dc:creator>
  <cp:lastModifiedBy>ПК</cp:lastModifiedBy>
  <cp:revision>4</cp:revision>
  <dcterms:created xsi:type="dcterms:W3CDTF">2018-10-17T13:39:42Z</dcterms:created>
  <dcterms:modified xsi:type="dcterms:W3CDTF">2020-04-29T11:32:58Z</dcterms:modified>
</cp:coreProperties>
</file>