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71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Решение задач «Генетические связи между классами органических соединений»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Задания в решу ЕГЭ  в. </a:t>
            </a:r>
            <a:r>
              <a:rPr lang="ru-RU" smtClean="0"/>
              <a:t>14,17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43877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Решение задач «Генетические связи между классами органических соединений»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задач «Генетические связи между классами органических соединений»</dc:title>
  <cp:lastModifiedBy>Admin</cp:lastModifiedBy>
  <cp:revision>1</cp:revision>
  <dcterms:modified xsi:type="dcterms:W3CDTF">2020-05-17T16:27:32Z</dcterms:modified>
</cp:coreProperties>
</file>