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058F-7F6F-453B-9631-1476D9D05001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4F39-71A5-415C-8640-B021C50032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ufi.78@mail.ru" TargetMode="External"/><Relationship Id="rId2" Type="http://schemas.openxmlformats.org/officeDocument/2006/relationships/hyperlink" Target="mailto:antipova_25@mail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hafic-gulnaz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500306"/>
            <a:ext cx="8286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  Выполни  контрольную   работу, соблюдая  правила  оформления.</a:t>
            </a:r>
          </a:p>
          <a:p>
            <a:r>
              <a:rPr lang="ru-RU" sz="3200" dirty="0" smtClean="0"/>
              <a:t>     В </a:t>
            </a:r>
            <a:r>
              <a:rPr lang="ru-RU" sz="3200" dirty="0"/>
              <a:t>тетрадях по математике во всех </a:t>
            </a:r>
            <a:r>
              <a:rPr lang="ru-RU" sz="3200" dirty="0" smtClean="0"/>
              <a:t>случаях  пропускаем  </a:t>
            </a:r>
            <a:r>
              <a:rPr lang="ru-RU" sz="3200" dirty="0"/>
              <a:t>только 2 клетки, а между столбиком примеров </a:t>
            </a:r>
            <a:r>
              <a:rPr lang="ru-RU" sz="3200" dirty="0" smtClean="0"/>
              <a:t>пропускаем  </a:t>
            </a:r>
            <a:r>
              <a:rPr lang="ru-RU" sz="3200" dirty="0"/>
              <a:t>по 4 клетки, примеры записывать только в два столбика. 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      Главное  правило – пиши разборчиво!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14290"/>
            <a:ext cx="778674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Открой  тетрадь  и  запиши</a:t>
            </a:r>
          </a:p>
          <a:p>
            <a:endParaRPr lang="ru-RU" dirty="0"/>
          </a:p>
          <a:p>
            <a:endParaRPr lang="ru-RU" dirty="0" smtClean="0"/>
          </a:p>
          <a:p>
            <a:pPr marL="342900" indent="-342900" algn="ctr">
              <a:buAutoNum type="arabicPlain" startAt="20"/>
            </a:pPr>
            <a:r>
              <a:rPr lang="ru-RU" sz="3600" b="1" i="1" dirty="0" smtClean="0">
                <a:solidFill>
                  <a:srgbClr val="002060"/>
                </a:solidFill>
              </a:rPr>
              <a:t> мая.</a:t>
            </a:r>
          </a:p>
          <a:p>
            <a:pPr marL="342900" indent="-342900" algn="ctr"/>
            <a:r>
              <a:rPr lang="ru-RU" sz="3600" b="1" i="1" dirty="0" smtClean="0">
                <a:solidFill>
                  <a:srgbClr val="002060"/>
                </a:solidFill>
              </a:rPr>
              <a:t>Контрольная   работа.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0"/>
            <a:ext cx="8643998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1 (для девочек).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 Вычисли.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75:5                            203х4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33:3                            900:30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23х4                           760:4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Выполни вычисления в столбик и  сделай проверку.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345+267                     610-345                  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Начерти прямоугольник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 сторонами 8 см и 6см. Найди его периметр и площадь.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Реши задачу.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магазине было 125 белых гвоздик и 67 красных. Из них сделали букеты по 3 гвоздики в каждом. Сколько букетов получилось?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 Сравни. Поставь знак  &gt;,&lt;  или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1 кг…532г                     1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…23ч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6 дм …630 мм               5м 2 дм ..25 дм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3 дм</a:t>
            </a:r>
            <a:r>
              <a:rPr kumimoji="0" lang="ru-RU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200см</a:t>
            </a:r>
            <a:r>
              <a:rPr kumimoji="0" lang="ru-RU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                 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3ч… 120мин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6*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Мальчик наловил пауков и жуков - всего 8 штук. Если пересчитать, сколько у них лап, то окажется 54. Сколько пауков и сколько жуков поймал мальчик. Помни, что у паука 8 лап, а у жука - 6.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0"/>
            <a:ext cx="8643998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 2 (для  мальчиков)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 Вычисли.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105:7                          303х3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66:6                          100:50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28х4                          960:4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 Выполни вычисления в столбик и  сделай проверку.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438+178                     712-333                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Начерти прямоугольник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 сторонами 5 см и 7 см. Найди его периметр и площадь.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Реши задачу.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одной грядки собрали 345 кг моркови, а с другой 258 кг. Всю морковь разложили в мешки по 9 кг. Сколько мешков потребовалось?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 Сравни. Поставь знак &gt;,&lt; или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300г…1 кг                                    2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сут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…40ч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дм 2см …320 см                       6м 3 дм ..66 дм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6 дм</a:t>
            </a:r>
            <a:r>
              <a:rPr kumimoji="0" lang="ru-RU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600см</a:t>
            </a:r>
            <a:r>
              <a:rPr kumimoji="0" lang="ru-RU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                                        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100мин… 1ч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6*.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дворе гуляют куры и поросята. У всех вместе 20 голов и 56 ног. Сколько всего кур и сколько поросят.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571612"/>
            <a:ext cx="7500990" cy="2212602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9600" b="1" dirty="0" smtClean="0"/>
              <a:t>МОЛОДЕЦ!</a:t>
            </a:r>
            <a:endParaRPr lang="ru-RU" sz="9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57554" y="5286388"/>
            <a:ext cx="5429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400" dirty="0" smtClean="0">
                <a:solidFill>
                  <a:srgbClr val="002060"/>
                </a:solidFill>
                <a:hlinkClick r:id="rId2"/>
              </a:rPr>
              <a:t>antipova_25@mail.ru</a:t>
            </a:r>
            <a:r>
              <a:rPr lang="ru-RU" sz="2400" dirty="0" smtClean="0"/>
              <a:t> (Антипова Э.В.)</a:t>
            </a:r>
          </a:p>
          <a:p>
            <a:pPr algn="ctr">
              <a:buNone/>
            </a:pPr>
            <a:r>
              <a:rPr lang="ru-RU" sz="2400" u="sng" dirty="0" smtClean="0">
                <a:hlinkClick r:id="rId3"/>
              </a:rPr>
              <a:t>gufi.78@mail.ru</a:t>
            </a:r>
            <a:r>
              <a:rPr lang="ru-RU" sz="2400" dirty="0" smtClean="0"/>
              <a:t> (</a:t>
            </a:r>
            <a:r>
              <a:rPr lang="ru-RU" sz="2400" dirty="0" err="1" smtClean="0"/>
              <a:t>Саляхутдинова</a:t>
            </a:r>
            <a:r>
              <a:rPr lang="ru-RU" sz="2400" dirty="0" smtClean="0"/>
              <a:t> Г.С.)</a:t>
            </a:r>
          </a:p>
          <a:p>
            <a:pPr algn="ctr">
              <a:buNone/>
            </a:pPr>
            <a:r>
              <a:rPr lang="en-US" sz="2400" u="sng" dirty="0" err="1" smtClean="0">
                <a:hlinkClick r:id="rId4"/>
              </a:rPr>
              <a:t>shafic</a:t>
            </a:r>
            <a:r>
              <a:rPr lang="ru-RU" sz="2400" u="sng" dirty="0" smtClean="0">
                <a:hlinkClick r:id="rId4"/>
              </a:rPr>
              <a:t>-</a:t>
            </a:r>
            <a:r>
              <a:rPr lang="en-US" sz="2400" u="sng" dirty="0" err="1" smtClean="0">
                <a:hlinkClick r:id="rId4"/>
              </a:rPr>
              <a:t>gulnaz</a:t>
            </a:r>
            <a:r>
              <a:rPr lang="ru-RU" sz="2400" u="sng" dirty="0" smtClean="0">
                <a:hlinkClick r:id="rId4"/>
              </a:rPr>
              <a:t>@</a:t>
            </a:r>
            <a:r>
              <a:rPr lang="en-US" sz="2400" u="sng" dirty="0" smtClean="0">
                <a:hlinkClick r:id="rId4"/>
              </a:rPr>
              <a:t>mail</a:t>
            </a:r>
            <a:r>
              <a:rPr lang="ru-RU" sz="2400" u="sng" dirty="0" smtClean="0">
                <a:hlinkClick r:id="rId4"/>
              </a:rPr>
              <a:t>.</a:t>
            </a:r>
            <a:r>
              <a:rPr lang="en-US" sz="2400" u="sng" dirty="0" err="1" smtClean="0">
                <a:hlinkClick r:id="rId4"/>
              </a:rPr>
              <a:t>ru</a:t>
            </a:r>
            <a:r>
              <a:rPr lang="ru-RU" sz="2400" u="sng" dirty="0" smtClean="0"/>
              <a:t>  </a:t>
            </a:r>
            <a:r>
              <a:rPr lang="ru-RU" sz="2400" dirty="0" smtClean="0"/>
              <a:t>(</a:t>
            </a:r>
            <a:r>
              <a:rPr lang="ru-RU" sz="2400" dirty="0" err="1" smtClean="0"/>
              <a:t>Шафикова</a:t>
            </a:r>
            <a:r>
              <a:rPr lang="ru-RU" sz="2400" dirty="0" smtClean="0"/>
              <a:t> Г.Д.)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3786190"/>
            <a:ext cx="6500858" cy="132343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002060"/>
                </a:solidFill>
              </a:rPr>
              <a:t>Выполненную  работу </a:t>
            </a:r>
          </a:p>
          <a:p>
            <a:pPr algn="ctr"/>
            <a:r>
              <a:rPr lang="ru-RU" sz="6000" b="1" i="1" dirty="0" smtClean="0">
                <a:solidFill>
                  <a:srgbClr val="002060"/>
                </a:solidFill>
              </a:rPr>
              <a:t> отправь  учителю</a:t>
            </a:r>
            <a:r>
              <a:rPr lang="ru-RU" sz="6000" b="1" i="1" dirty="0" smtClean="0"/>
              <a:t>  </a:t>
            </a:r>
            <a:endParaRPr lang="ru-RU" sz="60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387</Words>
  <Application>Microsoft Office PowerPoint</Application>
  <PresentationFormat>Экран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8</cp:revision>
  <dcterms:created xsi:type="dcterms:W3CDTF">2020-05-14T13:43:14Z</dcterms:created>
  <dcterms:modified xsi:type="dcterms:W3CDTF">2020-05-14T15:20:12Z</dcterms:modified>
</cp:coreProperties>
</file>