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6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31CF0C-0DB4-4BA9-8347-4048690E7D6F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4D7679-CD3E-4F2B-B110-4CF447E4CAF6}">
      <dgm:prSet phldrT="[Текст]"/>
      <dgm:spPr/>
      <dgm:t>
        <a:bodyPr/>
        <a:lstStyle/>
        <a:p>
          <a:r>
            <a:rPr lang="tt-RU" dirty="0" smtClean="0">
              <a:solidFill>
                <a:schemeClr val="tx1"/>
              </a:solidFill>
            </a:rPr>
            <a:t>сөйләм</a:t>
          </a:r>
          <a:endParaRPr lang="ru-RU" dirty="0">
            <a:solidFill>
              <a:schemeClr val="tx1"/>
            </a:solidFill>
          </a:endParaRPr>
        </a:p>
      </dgm:t>
    </dgm:pt>
    <dgm:pt modelId="{F76EB407-A8B6-4BBA-86AF-8EB08423D44C}" type="parTrans" cxnId="{6B56A5EF-E97F-46E8-B0E6-6EEA73ADB3F7}">
      <dgm:prSet/>
      <dgm:spPr/>
      <dgm:t>
        <a:bodyPr/>
        <a:lstStyle/>
        <a:p>
          <a:endParaRPr lang="ru-RU"/>
        </a:p>
      </dgm:t>
    </dgm:pt>
    <dgm:pt modelId="{A3B69EC4-EBF1-4998-A9FB-A248C4EF15ED}" type="sibTrans" cxnId="{6B56A5EF-E97F-46E8-B0E6-6EEA73ADB3F7}">
      <dgm:prSet/>
      <dgm:spPr/>
      <dgm:t>
        <a:bodyPr/>
        <a:lstStyle/>
        <a:p>
          <a:endParaRPr lang="ru-RU"/>
        </a:p>
      </dgm:t>
    </dgm:pt>
    <dgm:pt modelId="{521E2ECB-A5CA-42F4-98BB-1E312788DA10}">
      <dgm:prSet phldrT="[Текст]"/>
      <dgm:spPr/>
      <dgm:t>
        <a:bodyPr/>
        <a:lstStyle/>
        <a:p>
          <a:r>
            <a:rPr lang="tt-RU" dirty="0" smtClean="0">
              <a:solidFill>
                <a:schemeClr val="tx1"/>
              </a:solidFill>
            </a:rPr>
            <a:t>чит</a:t>
          </a:r>
          <a:endParaRPr lang="ru-RU" dirty="0">
            <a:solidFill>
              <a:schemeClr val="tx1"/>
            </a:solidFill>
          </a:endParaRPr>
        </a:p>
      </dgm:t>
    </dgm:pt>
    <dgm:pt modelId="{B967241E-169D-4CA4-9106-C71E5A454526}" type="parTrans" cxnId="{6146DEC2-843A-4A93-8F27-309FCE88E1A9}">
      <dgm:prSet/>
      <dgm:spPr/>
      <dgm:t>
        <a:bodyPr/>
        <a:lstStyle/>
        <a:p>
          <a:endParaRPr lang="ru-RU"/>
        </a:p>
      </dgm:t>
    </dgm:pt>
    <dgm:pt modelId="{182EB54B-32A8-4D73-9CB5-FF8C48D84023}" type="sibTrans" cxnId="{6146DEC2-843A-4A93-8F27-309FCE88E1A9}">
      <dgm:prSet/>
      <dgm:spPr/>
      <dgm:t>
        <a:bodyPr/>
        <a:lstStyle/>
        <a:p>
          <a:endParaRPr lang="ru-RU"/>
        </a:p>
      </dgm:t>
    </dgm:pt>
    <dgm:pt modelId="{7D38FAA0-B39F-4F08-8499-533027F59C6B}">
      <dgm:prSet phldrT="[Текст]"/>
      <dgm:spPr/>
      <dgm:t>
        <a:bodyPr/>
        <a:lstStyle/>
        <a:p>
          <a:r>
            <a:rPr lang="tt-RU" dirty="0" smtClean="0">
              <a:solidFill>
                <a:schemeClr val="tx1"/>
              </a:solidFill>
            </a:rPr>
            <a:t>туры</a:t>
          </a:r>
          <a:endParaRPr lang="ru-RU" dirty="0">
            <a:solidFill>
              <a:schemeClr val="tx1"/>
            </a:solidFill>
          </a:endParaRPr>
        </a:p>
      </dgm:t>
    </dgm:pt>
    <dgm:pt modelId="{EAABF105-1D4F-4205-875B-7F0DD876AD6D}" type="parTrans" cxnId="{0EC449BB-8592-4221-A056-35DF7736D976}">
      <dgm:prSet/>
      <dgm:spPr/>
      <dgm:t>
        <a:bodyPr/>
        <a:lstStyle/>
        <a:p>
          <a:endParaRPr lang="ru-RU"/>
        </a:p>
      </dgm:t>
    </dgm:pt>
    <dgm:pt modelId="{C0E1FF45-D13E-4230-A6D0-4E090492A6A6}" type="sibTrans" cxnId="{0EC449BB-8592-4221-A056-35DF7736D976}">
      <dgm:prSet/>
      <dgm:spPr/>
      <dgm:t>
        <a:bodyPr/>
        <a:lstStyle/>
        <a:p>
          <a:endParaRPr lang="ru-RU"/>
        </a:p>
      </dgm:t>
    </dgm:pt>
    <dgm:pt modelId="{CAC47779-0139-4595-AE75-4BD0E08F8C38}">
      <dgm:prSet phldrT="[Текст]"/>
      <dgm:spPr/>
      <dgm:t>
        <a:bodyPr/>
        <a:lstStyle/>
        <a:p>
          <a:r>
            <a:rPr lang="tt-RU" dirty="0" smtClean="0">
              <a:solidFill>
                <a:schemeClr val="tx1"/>
              </a:solidFill>
            </a:rPr>
            <a:t>кыек</a:t>
          </a:r>
          <a:endParaRPr lang="ru-RU" dirty="0">
            <a:solidFill>
              <a:schemeClr val="tx1"/>
            </a:solidFill>
          </a:endParaRPr>
        </a:p>
      </dgm:t>
    </dgm:pt>
    <dgm:pt modelId="{2AD1576A-BA8E-45E8-B16D-C791CCD713FD}" type="parTrans" cxnId="{8C82F309-6354-4A70-B51C-97F8A447F1F8}">
      <dgm:prSet/>
      <dgm:spPr/>
      <dgm:t>
        <a:bodyPr/>
        <a:lstStyle/>
        <a:p>
          <a:endParaRPr lang="ru-RU"/>
        </a:p>
      </dgm:t>
    </dgm:pt>
    <dgm:pt modelId="{0515E074-7F03-4233-B301-73378CEAEEF3}" type="sibTrans" cxnId="{8C82F309-6354-4A70-B51C-97F8A447F1F8}">
      <dgm:prSet/>
      <dgm:spPr/>
      <dgm:t>
        <a:bodyPr/>
        <a:lstStyle/>
        <a:p>
          <a:endParaRPr lang="ru-RU"/>
        </a:p>
      </dgm:t>
    </dgm:pt>
    <dgm:pt modelId="{950E2383-22D5-41EA-A1DB-2055A0AC8900}">
      <dgm:prSet phldrT="[Текст]"/>
      <dgm:spPr/>
      <dgm:t>
        <a:bodyPr/>
        <a:lstStyle/>
        <a:p>
          <a:r>
            <a:rPr lang="tt-RU" dirty="0" smtClean="0">
              <a:solidFill>
                <a:schemeClr val="tx1"/>
              </a:solidFill>
            </a:rPr>
            <a:t>автор</a:t>
          </a:r>
          <a:endParaRPr lang="ru-RU" dirty="0">
            <a:solidFill>
              <a:schemeClr val="tx1"/>
            </a:solidFill>
          </a:endParaRPr>
        </a:p>
      </dgm:t>
    </dgm:pt>
    <dgm:pt modelId="{2916662E-D03A-41FC-B7A2-8FFE36BD8F2A}" type="parTrans" cxnId="{1ED2DF3B-684F-4474-899A-9578A600D70E}">
      <dgm:prSet/>
      <dgm:spPr/>
      <dgm:t>
        <a:bodyPr/>
        <a:lstStyle/>
        <a:p>
          <a:endParaRPr lang="ru-RU"/>
        </a:p>
      </dgm:t>
    </dgm:pt>
    <dgm:pt modelId="{5C25BF9F-73E2-4A60-A722-6B92887C6794}" type="sibTrans" cxnId="{1ED2DF3B-684F-4474-899A-9578A600D70E}">
      <dgm:prSet/>
      <dgm:spPr/>
      <dgm:t>
        <a:bodyPr/>
        <a:lstStyle/>
        <a:p>
          <a:endParaRPr lang="ru-RU"/>
        </a:p>
      </dgm:t>
    </dgm:pt>
    <dgm:pt modelId="{727AA20C-9A48-4261-8DA5-1F7873CAB5F9}" type="pres">
      <dgm:prSet presAssocID="{5B31CF0C-0DB4-4BA9-8347-4048690E7D6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28E4BFB-98F3-49F1-9514-15193E99D7C8}" type="pres">
      <dgm:prSet presAssocID="{444D7679-CD3E-4F2B-B110-4CF447E4CAF6}" presName="vertOne" presStyleCnt="0"/>
      <dgm:spPr/>
    </dgm:pt>
    <dgm:pt modelId="{9690443D-AEAD-498E-A9C1-E2F8B05B4D4C}" type="pres">
      <dgm:prSet presAssocID="{444D7679-CD3E-4F2B-B110-4CF447E4CAF6}" presName="txOne" presStyleLbl="node0" presStyleIdx="0" presStyleCnt="1" custLinFactY="1267" custLinFactNeighborX="1013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B39589-C212-4A13-8D6D-5BD4A4BCF6CC}" type="pres">
      <dgm:prSet presAssocID="{444D7679-CD3E-4F2B-B110-4CF447E4CAF6}" presName="parTransOne" presStyleCnt="0"/>
      <dgm:spPr/>
    </dgm:pt>
    <dgm:pt modelId="{8280C611-1BA8-4F3D-A7CB-1EBB003589B3}" type="pres">
      <dgm:prSet presAssocID="{444D7679-CD3E-4F2B-B110-4CF447E4CAF6}" presName="horzOne" presStyleCnt="0"/>
      <dgm:spPr/>
    </dgm:pt>
    <dgm:pt modelId="{1B86EB9B-4FB6-486F-9D72-267428C9888A}" type="pres">
      <dgm:prSet presAssocID="{521E2ECB-A5CA-42F4-98BB-1E312788DA10}" presName="vertTwo" presStyleCnt="0"/>
      <dgm:spPr/>
    </dgm:pt>
    <dgm:pt modelId="{4711B0A8-136C-411F-B76E-860B6E4B15FD}" type="pres">
      <dgm:prSet presAssocID="{521E2ECB-A5CA-42F4-98BB-1E312788DA10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A34D55-7FA8-4C21-9938-57EFDA6CBA74}" type="pres">
      <dgm:prSet presAssocID="{521E2ECB-A5CA-42F4-98BB-1E312788DA10}" presName="parTransTwo" presStyleCnt="0"/>
      <dgm:spPr/>
    </dgm:pt>
    <dgm:pt modelId="{CCD4D28F-6218-4FAA-A715-702CC4E026C5}" type="pres">
      <dgm:prSet presAssocID="{521E2ECB-A5CA-42F4-98BB-1E312788DA10}" presName="horzTwo" presStyleCnt="0"/>
      <dgm:spPr/>
    </dgm:pt>
    <dgm:pt modelId="{C44513E7-D3F8-416C-A081-2C3A572EC290}" type="pres">
      <dgm:prSet presAssocID="{7D38FAA0-B39F-4F08-8499-533027F59C6B}" presName="vertThree" presStyleCnt="0"/>
      <dgm:spPr/>
    </dgm:pt>
    <dgm:pt modelId="{05893295-0E1C-463B-9CFB-52D5C932B562}" type="pres">
      <dgm:prSet presAssocID="{7D38FAA0-B39F-4F08-8499-533027F59C6B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470897-2766-41B3-9859-BF915BE3B7A4}" type="pres">
      <dgm:prSet presAssocID="{7D38FAA0-B39F-4F08-8499-533027F59C6B}" presName="horzThree" presStyleCnt="0"/>
      <dgm:spPr/>
    </dgm:pt>
    <dgm:pt modelId="{15C19EFC-BF88-4370-820A-F55E0FEC1FF2}" type="pres">
      <dgm:prSet presAssocID="{C0E1FF45-D13E-4230-A6D0-4E090492A6A6}" presName="sibSpaceThree" presStyleCnt="0"/>
      <dgm:spPr/>
    </dgm:pt>
    <dgm:pt modelId="{AC187E55-5F94-42FB-B532-2BE63735A647}" type="pres">
      <dgm:prSet presAssocID="{CAC47779-0139-4595-AE75-4BD0E08F8C38}" presName="vertThree" presStyleCnt="0"/>
      <dgm:spPr/>
    </dgm:pt>
    <dgm:pt modelId="{D589991C-9E88-4BDF-8E2D-DE030C65C9C9}" type="pres">
      <dgm:prSet presAssocID="{CAC47779-0139-4595-AE75-4BD0E08F8C38}" presName="txThree" presStyleLbl="node3" presStyleIdx="1" presStyleCnt="2" custLinFactNeighborX="2855" custLinFactNeighborY="41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150754-D8BC-4221-90ED-E91B5C8B81BE}" type="pres">
      <dgm:prSet presAssocID="{CAC47779-0139-4595-AE75-4BD0E08F8C38}" presName="horzThree" presStyleCnt="0"/>
      <dgm:spPr/>
    </dgm:pt>
    <dgm:pt modelId="{55D14259-69A1-4793-9F79-731228145DE5}" type="pres">
      <dgm:prSet presAssocID="{182EB54B-32A8-4D73-9CB5-FF8C48D84023}" presName="sibSpaceTwo" presStyleCnt="0"/>
      <dgm:spPr/>
    </dgm:pt>
    <dgm:pt modelId="{699FD1E2-1836-421B-842D-E813841735E6}" type="pres">
      <dgm:prSet presAssocID="{950E2383-22D5-41EA-A1DB-2055A0AC8900}" presName="vertTwo" presStyleCnt="0"/>
      <dgm:spPr/>
    </dgm:pt>
    <dgm:pt modelId="{A419B88A-9695-4D4B-8AC4-AA18E6FA507C}" type="pres">
      <dgm:prSet presAssocID="{950E2383-22D5-41EA-A1DB-2055A0AC8900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EC5605-0DF4-4412-8AA9-CC581C4631C7}" type="pres">
      <dgm:prSet presAssocID="{950E2383-22D5-41EA-A1DB-2055A0AC8900}" presName="horzTwo" presStyleCnt="0"/>
      <dgm:spPr/>
    </dgm:pt>
  </dgm:ptLst>
  <dgm:cxnLst>
    <dgm:cxn modelId="{F207B2A0-B529-43DA-9CC8-A0053720A1DE}" type="presOf" srcId="{CAC47779-0139-4595-AE75-4BD0E08F8C38}" destId="{D589991C-9E88-4BDF-8E2D-DE030C65C9C9}" srcOrd="0" destOrd="0" presId="urn:microsoft.com/office/officeart/2005/8/layout/hierarchy4"/>
    <dgm:cxn modelId="{4B7D0573-DBDC-4FCB-B333-C5B5C24B23EC}" type="presOf" srcId="{7D38FAA0-B39F-4F08-8499-533027F59C6B}" destId="{05893295-0E1C-463B-9CFB-52D5C932B562}" srcOrd="0" destOrd="0" presId="urn:microsoft.com/office/officeart/2005/8/layout/hierarchy4"/>
    <dgm:cxn modelId="{12EA5C5C-7F6F-4D9A-A644-2C641B7733D0}" type="presOf" srcId="{444D7679-CD3E-4F2B-B110-4CF447E4CAF6}" destId="{9690443D-AEAD-498E-A9C1-E2F8B05B4D4C}" srcOrd="0" destOrd="0" presId="urn:microsoft.com/office/officeart/2005/8/layout/hierarchy4"/>
    <dgm:cxn modelId="{D3B915BC-5E7C-4969-9264-0B6103A743AF}" type="presOf" srcId="{521E2ECB-A5CA-42F4-98BB-1E312788DA10}" destId="{4711B0A8-136C-411F-B76E-860B6E4B15FD}" srcOrd="0" destOrd="0" presId="urn:microsoft.com/office/officeart/2005/8/layout/hierarchy4"/>
    <dgm:cxn modelId="{0EC449BB-8592-4221-A056-35DF7736D976}" srcId="{521E2ECB-A5CA-42F4-98BB-1E312788DA10}" destId="{7D38FAA0-B39F-4F08-8499-533027F59C6B}" srcOrd="0" destOrd="0" parTransId="{EAABF105-1D4F-4205-875B-7F0DD876AD6D}" sibTransId="{C0E1FF45-D13E-4230-A6D0-4E090492A6A6}"/>
    <dgm:cxn modelId="{6146DEC2-843A-4A93-8F27-309FCE88E1A9}" srcId="{444D7679-CD3E-4F2B-B110-4CF447E4CAF6}" destId="{521E2ECB-A5CA-42F4-98BB-1E312788DA10}" srcOrd="0" destOrd="0" parTransId="{B967241E-169D-4CA4-9106-C71E5A454526}" sibTransId="{182EB54B-32A8-4D73-9CB5-FF8C48D84023}"/>
    <dgm:cxn modelId="{498DDEC3-95E7-4CDB-A9F4-EC30DC952499}" type="presOf" srcId="{5B31CF0C-0DB4-4BA9-8347-4048690E7D6F}" destId="{727AA20C-9A48-4261-8DA5-1F7873CAB5F9}" srcOrd="0" destOrd="0" presId="urn:microsoft.com/office/officeart/2005/8/layout/hierarchy4"/>
    <dgm:cxn modelId="{1CB5BBD4-5E98-43CD-9E56-E44F3B49C291}" type="presOf" srcId="{950E2383-22D5-41EA-A1DB-2055A0AC8900}" destId="{A419B88A-9695-4D4B-8AC4-AA18E6FA507C}" srcOrd="0" destOrd="0" presId="urn:microsoft.com/office/officeart/2005/8/layout/hierarchy4"/>
    <dgm:cxn modelId="{8C82F309-6354-4A70-B51C-97F8A447F1F8}" srcId="{521E2ECB-A5CA-42F4-98BB-1E312788DA10}" destId="{CAC47779-0139-4595-AE75-4BD0E08F8C38}" srcOrd="1" destOrd="0" parTransId="{2AD1576A-BA8E-45E8-B16D-C791CCD713FD}" sibTransId="{0515E074-7F03-4233-B301-73378CEAEEF3}"/>
    <dgm:cxn modelId="{1ED2DF3B-684F-4474-899A-9578A600D70E}" srcId="{444D7679-CD3E-4F2B-B110-4CF447E4CAF6}" destId="{950E2383-22D5-41EA-A1DB-2055A0AC8900}" srcOrd="1" destOrd="0" parTransId="{2916662E-D03A-41FC-B7A2-8FFE36BD8F2A}" sibTransId="{5C25BF9F-73E2-4A60-A722-6B92887C6794}"/>
    <dgm:cxn modelId="{6B56A5EF-E97F-46E8-B0E6-6EEA73ADB3F7}" srcId="{5B31CF0C-0DB4-4BA9-8347-4048690E7D6F}" destId="{444D7679-CD3E-4F2B-B110-4CF447E4CAF6}" srcOrd="0" destOrd="0" parTransId="{F76EB407-A8B6-4BBA-86AF-8EB08423D44C}" sibTransId="{A3B69EC4-EBF1-4998-A9FB-A248C4EF15ED}"/>
    <dgm:cxn modelId="{59229BB0-4E68-4F4A-BD8B-755E1ECA1636}" type="presParOf" srcId="{727AA20C-9A48-4261-8DA5-1F7873CAB5F9}" destId="{828E4BFB-98F3-49F1-9514-15193E99D7C8}" srcOrd="0" destOrd="0" presId="urn:microsoft.com/office/officeart/2005/8/layout/hierarchy4"/>
    <dgm:cxn modelId="{E1A98502-8102-4BDD-A2AC-54E3EFD4D298}" type="presParOf" srcId="{828E4BFB-98F3-49F1-9514-15193E99D7C8}" destId="{9690443D-AEAD-498E-A9C1-E2F8B05B4D4C}" srcOrd="0" destOrd="0" presId="urn:microsoft.com/office/officeart/2005/8/layout/hierarchy4"/>
    <dgm:cxn modelId="{9F5C76A2-93A9-4870-825B-C6B69719677B}" type="presParOf" srcId="{828E4BFB-98F3-49F1-9514-15193E99D7C8}" destId="{13B39589-C212-4A13-8D6D-5BD4A4BCF6CC}" srcOrd="1" destOrd="0" presId="urn:microsoft.com/office/officeart/2005/8/layout/hierarchy4"/>
    <dgm:cxn modelId="{29D1E8DC-122F-4E5F-8ED5-0BB5ACB2B4AD}" type="presParOf" srcId="{828E4BFB-98F3-49F1-9514-15193E99D7C8}" destId="{8280C611-1BA8-4F3D-A7CB-1EBB003589B3}" srcOrd="2" destOrd="0" presId="urn:microsoft.com/office/officeart/2005/8/layout/hierarchy4"/>
    <dgm:cxn modelId="{D51BAAE5-F92F-4C3E-9703-4B2E413F9345}" type="presParOf" srcId="{8280C611-1BA8-4F3D-A7CB-1EBB003589B3}" destId="{1B86EB9B-4FB6-486F-9D72-267428C9888A}" srcOrd="0" destOrd="0" presId="urn:microsoft.com/office/officeart/2005/8/layout/hierarchy4"/>
    <dgm:cxn modelId="{FDBEF7EA-7F36-4479-A005-532929138093}" type="presParOf" srcId="{1B86EB9B-4FB6-486F-9D72-267428C9888A}" destId="{4711B0A8-136C-411F-B76E-860B6E4B15FD}" srcOrd="0" destOrd="0" presId="urn:microsoft.com/office/officeart/2005/8/layout/hierarchy4"/>
    <dgm:cxn modelId="{862860B4-12EB-4CF6-88E0-4303095C1BF0}" type="presParOf" srcId="{1B86EB9B-4FB6-486F-9D72-267428C9888A}" destId="{A5A34D55-7FA8-4C21-9938-57EFDA6CBA74}" srcOrd="1" destOrd="0" presId="urn:microsoft.com/office/officeart/2005/8/layout/hierarchy4"/>
    <dgm:cxn modelId="{B707D8A7-B5EF-402F-9B9D-AFFC69A4DF55}" type="presParOf" srcId="{1B86EB9B-4FB6-486F-9D72-267428C9888A}" destId="{CCD4D28F-6218-4FAA-A715-702CC4E026C5}" srcOrd="2" destOrd="0" presId="urn:microsoft.com/office/officeart/2005/8/layout/hierarchy4"/>
    <dgm:cxn modelId="{079F71EC-3DD5-402D-B194-C152FDEEA920}" type="presParOf" srcId="{CCD4D28F-6218-4FAA-A715-702CC4E026C5}" destId="{C44513E7-D3F8-416C-A081-2C3A572EC290}" srcOrd="0" destOrd="0" presId="urn:microsoft.com/office/officeart/2005/8/layout/hierarchy4"/>
    <dgm:cxn modelId="{C4AA0F87-CD5C-4FEE-AD6F-0CF9938E70AD}" type="presParOf" srcId="{C44513E7-D3F8-416C-A081-2C3A572EC290}" destId="{05893295-0E1C-463B-9CFB-52D5C932B562}" srcOrd="0" destOrd="0" presId="urn:microsoft.com/office/officeart/2005/8/layout/hierarchy4"/>
    <dgm:cxn modelId="{5FD35CC5-C091-45F2-AB71-ADD3097927C3}" type="presParOf" srcId="{C44513E7-D3F8-416C-A081-2C3A572EC290}" destId="{26470897-2766-41B3-9859-BF915BE3B7A4}" srcOrd="1" destOrd="0" presId="urn:microsoft.com/office/officeart/2005/8/layout/hierarchy4"/>
    <dgm:cxn modelId="{A54DDD7C-F886-4EBB-B151-0C8BC8C403A7}" type="presParOf" srcId="{CCD4D28F-6218-4FAA-A715-702CC4E026C5}" destId="{15C19EFC-BF88-4370-820A-F55E0FEC1FF2}" srcOrd="1" destOrd="0" presId="urn:microsoft.com/office/officeart/2005/8/layout/hierarchy4"/>
    <dgm:cxn modelId="{EBBFCF1B-AAA7-40B4-B81A-EBCA16856540}" type="presParOf" srcId="{CCD4D28F-6218-4FAA-A715-702CC4E026C5}" destId="{AC187E55-5F94-42FB-B532-2BE63735A647}" srcOrd="2" destOrd="0" presId="urn:microsoft.com/office/officeart/2005/8/layout/hierarchy4"/>
    <dgm:cxn modelId="{3941C5DC-6985-4E35-9DBC-EC17AEA34503}" type="presParOf" srcId="{AC187E55-5F94-42FB-B532-2BE63735A647}" destId="{D589991C-9E88-4BDF-8E2D-DE030C65C9C9}" srcOrd="0" destOrd="0" presId="urn:microsoft.com/office/officeart/2005/8/layout/hierarchy4"/>
    <dgm:cxn modelId="{C99FC1A5-5F2C-4F10-9F91-9EE81A32A8F3}" type="presParOf" srcId="{AC187E55-5F94-42FB-B532-2BE63735A647}" destId="{69150754-D8BC-4221-90ED-E91B5C8B81BE}" srcOrd="1" destOrd="0" presId="urn:microsoft.com/office/officeart/2005/8/layout/hierarchy4"/>
    <dgm:cxn modelId="{07A2886A-3914-4F82-A4E0-3DE1D9294380}" type="presParOf" srcId="{8280C611-1BA8-4F3D-A7CB-1EBB003589B3}" destId="{55D14259-69A1-4793-9F79-731228145DE5}" srcOrd="1" destOrd="0" presId="urn:microsoft.com/office/officeart/2005/8/layout/hierarchy4"/>
    <dgm:cxn modelId="{9A34066E-4B75-4354-9341-6A0DBF2D8736}" type="presParOf" srcId="{8280C611-1BA8-4F3D-A7CB-1EBB003589B3}" destId="{699FD1E2-1836-421B-842D-E813841735E6}" srcOrd="2" destOrd="0" presId="urn:microsoft.com/office/officeart/2005/8/layout/hierarchy4"/>
    <dgm:cxn modelId="{0495F70F-304F-4810-AFA2-CC4E6252456A}" type="presParOf" srcId="{699FD1E2-1836-421B-842D-E813841735E6}" destId="{A419B88A-9695-4D4B-8AC4-AA18E6FA507C}" srcOrd="0" destOrd="0" presId="urn:microsoft.com/office/officeart/2005/8/layout/hierarchy4"/>
    <dgm:cxn modelId="{7CFCF16D-34F0-47BA-8884-324679BCD170}" type="presParOf" srcId="{699FD1E2-1836-421B-842D-E813841735E6}" destId="{51EC5605-0DF4-4412-8AA9-CC581C4631C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0443D-AEAD-498E-A9C1-E2F8B05B4D4C}">
      <dsp:nvSpPr>
        <dsp:cNvPr id="0" name=""/>
        <dsp:cNvSpPr/>
      </dsp:nvSpPr>
      <dsp:spPr>
        <a:xfrm>
          <a:off x="900" y="78550"/>
          <a:ext cx="3924043" cy="746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t-RU" sz="3200" kern="1200" dirty="0" smtClean="0">
              <a:solidFill>
                <a:schemeClr val="tx1"/>
              </a:solidFill>
            </a:rPr>
            <a:t>сөйләм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22768" y="100418"/>
        <a:ext cx="3880307" cy="702909"/>
      </dsp:txXfrm>
    </dsp:sp>
    <dsp:sp modelId="{4711B0A8-136C-411F-B76E-860B6E4B15FD}">
      <dsp:nvSpPr>
        <dsp:cNvPr id="0" name=""/>
        <dsp:cNvSpPr/>
      </dsp:nvSpPr>
      <dsp:spPr>
        <a:xfrm>
          <a:off x="450" y="815736"/>
          <a:ext cx="2563306" cy="746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t-RU" sz="3100" kern="1200" dirty="0" smtClean="0">
              <a:solidFill>
                <a:schemeClr val="tx1"/>
              </a:solidFill>
            </a:rPr>
            <a:t>чит</a:t>
          </a:r>
          <a:endParaRPr lang="ru-RU" sz="3100" kern="1200" dirty="0">
            <a:solidFill>
              <a:schemeClr val="tx1"/>
            </a:solidFill>
          </a:endParaRPr>
        </a:p>
      </dsp:txBody>
      <dsp:txXfrm>
        <a:off x="22318" y="837604"/>
        <a:ext cx="2519570" cy="702909"/>
      </dsp:txXfrm>
    </dsp:sp>
    <dsp:sp modelId="{05893295-0E1C-463B-9CFB-52D5C932B562}">
      <dsp:nvSpPr>
        <dsp:cNvPr id="0" name=""/>
        <dsp:cNvSpPr/>
      </dsp:nvSpPr>
      <dsp:spPr>
        <a:xfrm>
          <a:off x="450" y="1631390"/>
          <a:ext cx="1255292" cy="746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t-RU" sz="3100" kern="1200" dirty="0" smtClean="0">
              <a:solidFill>
                <a:schemeClr val="tx1"/>
              </a:solidFill>
            </a:rPr>
            <a:t>туры</a:t>
          </a:r>
          <a:endParaRPr lang="ru-RU" sz="3100" kern="1200" dirty="0">
            <a:solidFill>
              <a:schemeClr val="tx1"/>
            </a:solidFill>
          </a:endParaRPr>
        </a:p>
      </dsp:txBody>
      <dsp:txXfrm>
        <a:off x="22318" y="1653258"/>
        <a:ext cx="1211556" cy="702909"/>
      </dsp:txXfrm>
    </dsp:sp>
    <dsp:sp modelId="{D589991C-9E88-4BDF-8E2D-DE030C65C9C9}">
      <dsp:nvSpPr>
        <dsp:cNvPr id="0" name=""/>
        <dsp:cNvSpPr/>
      </dsp:nvSpPr>
      <dsp:spPr>
        <a:xfrm>
          <a:off x="1344303" y="1631472"/>
          <a:ext cx="1255292" cy="746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t-RU" sz="3100" kern="1200" dirty="0" smtClean="0">
              <a:solidFill>
                <a:schemeClr val="tx1"/>
              </a:solidFill>
            </a:rPr>
            <a:t>кыек</a:t>
          </a:r>
          <a:endParaRPr lang="ru-RU" sz="3100" kern="1200" dirty="0">
            <a:solidFill>
              <a:schemeClr val="tx1"/>
            </a:solidFill>
          </a:endParaRPr>
        </a:p>
      </dsp:txBody>
      <dsp:txXfrm>
        <a:off x="1366171" y="1653340"/>
        <a:ext cx="1211556" cy="702909"/>
      </dsp:txXfrm>
    </dsp:sp>
    <dsp:sp modelId="{A419B88A-9695-4D4B-8AC4-AA18E6FA507C}">
      <dsp:nvSpPr>
        <dsp:cNvPr id="0" name=""/>
        <dsp:cNvSpPr/>
      </dsp:nvSpPr>
      <dsp:spPr>
        <a:xfrm>
          <a:off x="2669201" y="815736"/>
          <a:ext cx="1255292" cy="746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t-RU" sz="3100" kern="1200" dirty="0" smtClean="0">
              <a:solidFill>
                <a:schemeClr val="tx1"/>
              </a:solidFill>
            </a:rPr>
            <a:t>автор</a:t>
          </a:r>
          <a:endParaRPr lang="ru-RU" sz="3100" kern="1200" dirty="0">
            <a:solidFill>
              <a:schemeClr val="tx1"/>
            </a:solidFill>
          </a:endParaRPr>
        </a:p>
      </dsp:txBody>
      <dsp:txXfrm>
        <a:off x="2691069" y="837604"/>
        <a:ext cx="1211556" cy="702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B1E0-6167-4E06-B56A-98161012B86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7DCF-77D1-4D9D-841A-E22394F99D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B1E0-6167-4E06-B56A-98161012B86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7DCF-77D1-4D9D-841A-E22394F99D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B1E0-6167-4E06-B56A-98161012B86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7DCF-77D1-4D9D-841A-E22394F99D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B1E0-6167-4E06-B56A-98161012B86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7DCF-77D1-4D9D-841A-E22394F99D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B1E0-6167-4E06-B56A-98161012B86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7DCF-77D1-4D9D-841A-E22394F99D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B1E0-6167-4E06-B56A-98161012B86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7DCF-77D1-4D9D-841A-E22394F99D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B1E0-6167-4E06-B56A-98161012B86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7DCF-77D1-4D9D-841A-E22394F99D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B1E0-6167-4E06-B56A-98161012B86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7DCF-77D1-4D9D-841A-E22394F99D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B1E0-6167-4E06-B56A-98161012B86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7DCF-77D1-4D9D-841A-E22394F99D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B1E0-6167-4E06-B56A-98161012B86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7DCF-77D1-4D9D-841A-E22394F99D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B1E0-6167-4E06-B56A-98161012B86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37DCF-77D1-4D9D-841A-E22394F99D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B1E0-6167-4E06-B56A-98161012B86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37DCF-77D1-4D9D-841A-E22394F99D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23728" y="116632"/>
            <a:ext cx="5050904" cy="1800200"/>
          </a:xfrm>
        </p:spPr>
        <p:txBody>
          <a:bodyPr>
            <a:noAutofit/>
          </a:bodyPr>
          <a:lstStyle/>
          <a:p>
            <a:r>
              <a:rPr lang="tt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Хәерле көн.</a:t>
            </a:r>
            <a:br>
              <a:rPr lang="tt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t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t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t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Искә төшерәбез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079887"/>
              </p:ext>
            </p:extLst>
          </p:nvPr>
        </p:nvGraphicFramePr>
        <p:xfrm>
          <a:off x="4898125" y="2347026"/>
          <a:ext cx="3924944" cy="2378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83568" y="4797152"/>
            <a:ext cx="3672408" cy="1015663"/>
          </a:xfrm>
          <a:prstGeom prst="rect">
            <a:avLst/>
          </a:prstGeom>
          <a:ln w="47625">
            <a:gradFill>
              <a:gsLst>
                <a:gs pos="0">
                  <a:schemeClr val="tx2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Диалог – обмен репликами, сообщениями, живой речью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более лиц.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7"/>
          <a:srcRect l="8657" t="5901" r="3932" b="5901"/>
          <a:stretch/>
        </p:blipFill>
        <p:spPr>
          <a:xfrm>
            <a:off x="1073138" y="2319764"/>
            <a:ext cx="3072779" cy="2325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63296" y="2884841"/>
            <a:ext cx="63184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(Знаки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пепинания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диалоге и в прямой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речи).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63296" y="1196752"/>
            <a:ext cx="63184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Диалог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һәм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туры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сөйләм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янында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билгеләре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Беренче очрак.</a:t>
            </a:r>
          </a:p>
          <a:p>
            <a:pPr>
              <a:buNone/>
            </a:pPr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сөйләме  (А) дә, туры  сөйләм (Т) дә, бүленмичә бөтен килеш кала.</a:t>
            </a:r>
          </a:p>
          <a:p>
            <a:pPr>
              <a:buNone/>
            </a:pPr>
            <a:endParaRPr lang="tt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tt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А:”Т</a:t>
            </a:r>
            <a:r>
              <a:rPr lang="tt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(...)(?)(.)”</a:t>
            </a:r>
            <a:endParaRPr lang="tt-RU" sz="6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tt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Илнур аптырап сорады: “Нигә ул үзе кайтмый?”</a:t>
            </a:r>
          </a:p>
          <a:p>
            <a:pPr algn="just">
              <a:buNone/>
            </a:pPr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сөйләме туры сөйләмнән алда килә.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Беренче очрак.</a:t>
            </a:r>
          </a:p>
          <a:p>
            <a:pPr>
              <a:buNone/>
            </a:pPr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сөйләме  (А) дә, туры  сөйләм (Т) дә, бүленмичә бөтен килеш кала.</a:t>
            </a:r>
          </a:p>
          <a:p>
            <a:pPr>
              <a:buNone/>
            </a:pPr>
            <a:endParaRPr lang="tt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tt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”Т(...)(?)(.)(,)” – а.</a:t>
            </a:r>
          </a:p>
          <a:p>
            <a:pPr algn="ctr">
              <a:buNone/>
            </a:pPr>
            <a:endParaRPr lang="tt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“Минем аны  күптән күргәнем юк.” – дип акланды ул.</a:t>
            </a:r>
          </a:p>
          <a:p>
            <a:pPr algn="just">
              <a:buNone/>
            </a:pPr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сөйләме туры сөйләмнән соң килә.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Икенче очрак.</a:t>
            </a:r>
          </a:p>
          <a:p>
            <a:pPr>
              <a:buNone/>
            </a:pPr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сүзләре арасына туры сөйләм килеп керә. Автор сөйләме бүленеп килә.</a:t>
            </a:r>
          </a:p>
          <a:p>
            <a:pPr>
              <a:buNone/>
            </a:pPr>
            <a:endParaRPr lang="tt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tt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А:”Т(...)(?)(.)(,)” – а.</a:t>
            </a:r>
          </a:p>
          <a:p>
            <a:pPr algn="ctr">
              <a:buNone/>
            </a:pPr>
            <a:endParaRPr lang="tt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Әнисе хәйран калып: “Ул  килмичә кала алдымы?” -  дип  сорады</a:t>
            </a:r>
          </a:p>
          <a:p>
            <a:pPr algn="just">
              <a:buNone/>
            </a:pPr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сөйләменең уртасына туры сөйләм  килеп керә</a:t>
            </a:r>
            <a:r>
              <a:rPr lang="tt-RU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Өченче очрак.</a:t>
            </a:r>
          </a:p>
          <a:p>
            <a:pPr>
              <a:buNone/>
            </a:pPr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Туры сөйләм арасына автор сүзләре килеп керә. Туры сөйләм бүленеп килә.</a:t>
            </a:r>
          </a:p>
          <a:p>
            <a:pPr algn="ctr">
              <a:buNone/>
            </a:pPr>
            <a:r>
              <a:rPr lang="tt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”Т,- а, - т”.</a:t>
            </a:r>
          </a:p>
          <a:p>
            <a:pPr algn="ctr">
              <a:buNone/>
            </a:pPr>
            <a:r>
              <a:rPr lang="tt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”Т,- а. - Т”.</a:t>
            </a:r>
          </a:p>
          <a:p>
            <a:pPr algn="ctr">
              <a:buNone/>
            </a:pPr>
            <a:r>
              <a:rPr lang="tt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”Т(!)(?)- а. - Т”.</a:t>
            </a:r>
          </a:p>
          <a:p>
            <a:pPr algn="ctr">
              <a:buNone/>
            </a:pPr>
            <a:endParaRPr lang="tt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“Әле  вакыт күпме  соң? – диде әти. – Өлгерәсе иде”.</a:t>
            </a:r>
          </a:p>
          <a:p>
            <a:pPr algn="just">
              <a:buNone/>
            </a:pPr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сөйләме туры сөйләм  уртасында килә.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 algn="just">
              <a:buNone/>
            </a:pPr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Әдәби </a:t>
            </a:r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әсәрләрдә цитата булмаган туры  сөйләм кызыл юлдан  языла. Аның алдыннан сызык куела, куштырнаклар куелмый.</a:t>
            </a:r>
          </a:p>
          <a:p>
            <a:pPr>
              <a:buNone/>
            </a:pPr>
            <a:endParaRPr lang="tt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Әни, аркамнан сөеп:</a:t>
            </a:r>
          </a:p>
          <a:p>
            <a:pPr>
              <a:buNone/>
            </a:pPr>
            <a:r>
              <a:rPr lang="tt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Үзең генә кайттыңмыни, балакаем? – диде.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764704"/>
            <a:ext cx="72728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Өй эше: </a:t>
            </a:r>
          </a:p>
          <a:p>
            <a:pPr algn="ctr"/>
            <a:r>
              <a:rPr lang="tt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202-203нче битләрдән түбәндәге схемаларга мисаллар табып язарга.</a:t>
            </a:r>
          </a:p>
          <a:p>
            <a:pPr algn="ctr"/>
            <a:r>
              <a:rPr lang="tt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(найдти примеры)</a:t>
            </a:r>
          </a:p>
          <a:p>
            <a:pPr algn="ctr"/>
            <a:r>
              <a:rPr lang="tt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AutoNum type="arabicPeriod"/>
            </a:pPr>
            <a:r>
              <a:rPr lang="tt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tt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:”Т</a:t>
            </a:r>
            <a:r>
              <a:rPr lang="tt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(...)(?)(.)”</a:t>
            </a:r>
          </a:p>
          <a:p>
            <a:pPr marL="514350" indent="-514350">
              <a:buAutoNum type="arabicPeriod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”Т(...)(?)(.)(,)” – 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”Т,- а, - т”.</a:t>
            </a:r>
          </a:p>
          <a:p>
            <a:pPr marL="514350" indent="-514350">
              <a:buAutoNum type="arabicPeriod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”Т,- а. - Т”.</a:t>
            </a:r>
          </a:p>
          <a:p>
            <a:pPr marL="514350" indent="-514350">
              <a:buAutoNum type="arabicPeriod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”Т(!)(?)- а. - Т”.</a:t>
            </a:r>
          </a:p>
          <a:p>
            <a:pPr marL="514350" indent="-514350" algn="ctr">
              <a:buAutoNum type="arabicPeriod"/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7571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291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Хәерле көн.  Искә төшерәбез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Ралия  Габбасовна</dc:creator>
  <cp:lastModifiedBy>Админ</cp:lastModifiedBy>
  <cp:revision>13</cp:revision>
  <dcterms:created xsi:type="dcterms:W3CDTF">2011-09-09T03:34:29Z</dcterms:created>
  <dcterms:modified xsi:type="dcterms:W3CDTF">2020-04-24T20:40:24Z</dcterms:modified>
</cp:coreProperties>
</file>