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0" r:id="rId2"/>
    <p:sldId id="273" r:id="rId3"/>
    <p:sldId id="283" r:id="rId4"/>
    <p:sldId id="284" r:id="rId5"/>
    <p:sldId id="285" r:id="rId6"/>
    <p:sldId id="271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3171B5-48F9-4FFB-A817-BC4D33859677}" type="datetime1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D9163A-2900-4A29-99B9-D82C107AA7E5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DF1C5CE-222C-4659-9A99-B99FC42AF6E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2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3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4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8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8479EA98-6950-4FB2-825B-D2224441045B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EE148-78B3-4337-BA51-5FEA40509753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2DC23-5D16-412E-9D55-89F16452449D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D6063-6050-4E00-AA84-FA51406C4F82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8" name="Овал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9" name="Овал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3E583-48A8-46E5-BE84-CCD7454F0FBE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 rtl="0"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23E2F-F2AE-492D-BBDD-7113E2D28A62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2DCCF-4547-478A-8A0B-8D27062CF997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6F35B8-E22E-4014-8735-C02EB2E09118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9C209E-D922-4909-B136-B781D92656A8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9D820-843E-445A-8944-B7FD4131499C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927523-D1CB-4612-B873-1A373DD24AED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ru-RU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AABF512C-9995-4D7A-8361-AD0FFCED8AE6}" type="datetime1">
              <a:rPr lang="ru-RU" noProof="0" smtClean="0"/>
              <a:t>06.05.2020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30020"/>
            <a:ext cx="10363200" cy="1121922"/>
          </a:xfrm>
        </p:spPr>
        <p:txBody>
          <a:bodyPr rtlCol="0"/>
          <a:lstStyle/>
          <a:p>
            <a:pPr rtl="0"/>
            <a:r>
              <a:rPr lang="en-US" sz="3200" b="1" dirty="0"/>
              <a:t>Which part(s) of the body do we need </a:t>
            </a:r>
            <a:br>
              <a:rPr lang="en-US" sz="3200" b="1" dirty="0"/>
            </a:br>
            <a:r>
              <a:rPr lang="en-US" sz="3200" b="1" dirty="0"/>
              <a:t>for the five senses below</a:t>
            </a:r>
            <a:r>
              <a:rPr lang="ru-RU" sz="3200" b="1" dirty="0"/>
              <a:t>?</a:t>
            </a:r>
            <a:endParaRPr lang="ru" sz="32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E1DD3CB-9FDD-4DCF-B703-CBDB3D6BE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1571" y="788659"/>
            <a:ext cx="2337758" cy="533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A20000"/>
                </a:solidFill>
              </a:rPr>
              <a:t>hearing</a:t>
            </a:r>
            <a:endParaRPr lang="ru-RU" sz="4000" b="1" dirty="0">
              <a:solidFill>
                <a:srgbClr val="A20000"/>
              </a:solidFill>
            </a:endParaRPr>
          </a:p>
        </p:txBody>
      </p:sp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xmlns="" id="{C6C3F6CA-7DCF-44DB-B11E-1EF16848340B}"/>
              </a:ext>
            </a:extLst>
          </p:cNvPr>
          <p:cNvSpPr txBox="1">
            <a:spLocks/>
          </p:cNvSpPr>
          <p:nvPr/>
        </p:nvSpPr>
        <p:spPr>
          <a:xfrm>
            <a:off x="514905" y="3608461"/>
            <a:ext cx="2065275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touch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xmlns="" id="{B2B6CB90-72F2-4E1B-AC16-5DEFECFD4E12}"/>
              </a:ext>
            </a:extLst>
          </p:cNvPr>
          <p:cNvSpPr txBox="1">
            <a:spLocks/>
          </p:cNvSpPr>
          <p:nvPr/>
        </p:nvSpPr>
        <p:spPr>
          <a:xfrm>
            <a:off x="4784915" y="3726374"/>
            <a:ext cx="1709655" cy="44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sight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xmlns="" id="{FDA1936A-314D-40C0-B8A1-A047DD27E2F3}"/>
              </a:ext>
            </a:extLst>
          </p:cNvPr>
          <p:cNvSpPr txBox="1">
            <a:spLocks/>
          </p:cNvSpPr>
          <p:nvPr/>
        </p:nvSpPr>
        <p:spPr>
          <a:xfrm>
            <a:off x="2423789" y="1130964"/>
            <a:ext cx="186771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taste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xmlns="" id="{35D9BBFE-408E-4FF4-8A2B-92E039695F12}"/>
              </a:ext>
            </a:extLst>
          </p:cNvPr>
          <p:cNvSpPr txBox="1">
            <a:spLocks/>
          </p:cNvSpPr>
          <p:nvPr/>
        </p:nvSpPr>
        <p:spPr>
          <a:xfrm>
            <a:off x="9188389" y="3729981"/>
            <a:ext cx="186771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smell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3BA4CF4-3FE8-4B17-9FEA-282BE242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7" y="1518809"/>
            <a:ext cx="1462083" cy="16961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243492-4AC7-4863-9FAA-6A84D47E4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49" y="4192708"/>
            <a:ext cx="3041803" cy="20143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8AE10D-61DE-4389-BE72-F6FA3D486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500" y="4392236"/>
            <a:ext cx="2933037" cy="21997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52A7BD-2358-4182-AFE8-3B67FE505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043" y="1770482"/>
            <a:ext cx="2456069" cy="16352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F9299A-6D07-4FB3-89FD-40A4B1775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245" y="4368175"/>
            <a:ext cx="3048000" cy="22479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8E0995-39E8-428E-A38C-62CED0732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439" y="1312311"/>
            <a:ext cx="7068749" cy="17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3C4580-9AC9-49D1-943D-9E71D151F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12" y="129475"/>
            <a:ext cx="5216186" cy="558131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A0FE1E5-15A4-4E29-B0EF-A63E143622E0}"/>
              </a:ext>
            </a:extLst>
          </p:cNvPr>
          <p:cNvSpPr/>
          <p:nvPr/>
        </p:nvSpPr>
        <p:spPr>
          <a:xfrm>
            <a:off x="5476026" y="224394"/>
            <a:ext cx="58590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What do you know about Hellen Keller</a:t>
            </a:r>
            <a:r>
              <a:rPr lang="ru-RU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 </a:t>
            </a:r>
          </a:p>
          <a:p>
            <a:endParaRPr lang="en-US" sz="32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Why was her life </a:t>
            </a:r>
            <a:endParaRPr lang="ru-RU" sz="32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ru-RU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«</a:t>
            </a:r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an inspiration</a:t>
            </a:r>
            <a:r>
              <a:rPr lang="ru-RU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»?</a:t>
            </a:r>
          </a:p>
          <a:p>
            <a:endParaRPr lang="ru-RU" sz="32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Listen, read and check </a:t>
            </a:r>
            <a:r>
              <a:rPr lang="en-US" sz="3200" b="1" dirty="0" smtClean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p.133</a:t>
            </a:r>
            <a:endParaRPr lang="ru-RU" sz="3200" b="1" dirty="0" smtClean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endParaRPr lang="ru-RU" sz="32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3334567-4C0A-43E9-B2D3-C79686A839B9}"/>
              </a:ext>
            </a:extLst>
          </p:cNvPr>
          <p:cNvSpPr/>
          <p:nvPr/>
        </p:nvSpPr>
        <p:spPr>
          <a:xfrm>
            <a:off x="1634398" y="5780782"/>
            <a:ext cx="25571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Helen Keller</a:t>
            </a:r>
          </a:p>
          <a:p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(1880-1968)</a:t>
            </a:r>
            <a:endParaRPr lang="ru-RU" dirty="0"/>
          </a:p>
        </p:txBody>
      </p:sp>
      <p:pic>
        <p:nvPicPr>
          <p:cNvPr id="11" name="10 - Culture Corner 8. Ex. 2, p. 133">
            <a:hlinkClick r:id="" action="ppaction://media"/>
            <a:extLst>
              <a:ext uri="{FF2B5EF4-FFF2-40B4-BE49-F238E27FC236}">
                <a16:creationId xmlns:a16="http://schemas.microsoft.com/office/drawing/2014/main" xmlns="" id="{3BE51B03-3E47-4914-A915-1769256ED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5653" y="5146741"/>
            <a:ext cx="992037" cy="9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7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3C4580-9AC9-49D1-943D-9E71D151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2" y="129475"/>
            <a:ext cx="5216186" cy="558131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A0FE1E5-15A4-4E29-B0EF-A63E143622E0}"/>
              </a:ext>
            </a:extLst>
          </p:cNvPr>
          <p:cNvSpPr/>
          <p:nvPr/>
        </p:nvSpPr>
        <p:spPr>
          <a:xfrm>
            <a:off x="5501905" y="197346"/>
            <a:ext cx="585908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1. What was so incredible about Hellen Keller</a:t>
            </a:r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 </a:t>
            </a:r>
          </a:p>
          <a:p>
            <a:endParaRPr lang="ru-RU" sz="10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2. What was Helen like when she was a young child</a:t>
            </a:r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</a:t>
            </a:r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 Why do you think she was like this</a:t>
            </a:r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</a:t>
            </a:r>
          </a:p>
          <a:p>
            <a:endParaRPr lang="ru-RU" sz="10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3. How did Ann </a:t>
            </a:r>
            <a:r>
              <a:rPr lang="en-US" sz="2800" b="1" dirty="0" err="1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Sulivan</a:t>
            </a:r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 influence Helen’s life</a:t>
            </a:r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</a:t>
            </a:r>
          </a:p>
          <a:p>
            <a:endParaRPr lang="ru-RU" sz="10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4</a:t>
            </a:r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. What did Helen achieve when she was an adult</a:t>
            </a:r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</a:t>
            </a:r>
          </a:p>
          <a:p>
            <a:endParaRPr lang="ru-RU" sz="10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5</a:t>
            </a:r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. What impresses you most about Helen Keller</a:t>
            </a:r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</a:t>
            </a:r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  <a:endParaRPr lang="ru-RU" sz="28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endParaRPr lang="ru-RU" sz="10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6</a:t>
            </a:r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. What can we learn from Helen’s life</a:t>
            </a:r>
            <a:r>
              <a:rPr lang="ru-RU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3334567-4C0A-43E9-B2D3-C79686A839B9}"/>
              </a:ext>
            </a:extLst>
          </p:cNvPr>
          <p:cNvSpPr/>
          <p:nvPr/>
        </p:nvSpPr>
        <p:spPr>
          <a:xfrm>
            <a:off x="1634398" y="5780782"/>
            <a:ext cx="25571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Helen Keller</a:t>
            </a:r>
          </a:p>
          <a:p>
            <a:r>
              <a:rPr lang="en-US" sz="32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(1880-1968)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2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3C4580-9AC9-49D1-943D-9E71D151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2" y="129476"/>
            <a:ext cx="1464686" cy="156721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A0FE1E5-15A4-4E29-B0EF-A63E143622E0}"/>
              </a:ext>
            </a:extLst>
          </p:cNvPr>
          <p:cNvSpPr/>
          <p:nvPr/>
        </p:nvSpPr>
        <p:spPr>
          <a:xfrm>
            <a:off x="1785669" y="197346"/>
            <a:ext cx="9575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4546A"/>
                </a:solidFill>
                <a:latin typeface="Century Gothic" panose="020B0502020202020204"/>
                <a:ea typeface="+mj-ea"/>
                <a:cs typeface="+mj-cs"/>
              </a:rPr>
              <a:t>Explain the words in bold in the text from the context</a:t>
            </a:r>
            <a:endParaRPr lang="ru-RU" sz="2800" b="1" dirty="0">
              <a:solidFill>
                <a:srgbClr val="44546A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7E75A8B-9A97-4701-A4A2-1F648E701918}"/>
              </a:ext>
            </a:extLst>
          </p:cNvPr>
          <p:cNvSpPr/>
          <p:nvPr/>
        </p:nvSpPr>
        <p:spPr>
          <a:xfrm>
            <a:off x="144011" y="1718725"/>
            <a:ext cx="1012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exist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5FB072C-C4C4-454B-8CE5-73F5E460C1A8}"/>
              </a:ext>
            </a:extLst>
          </p:cNvPr>
          <p:cNvSpPr/>
          <p:nvPr/>
        </p:nvSpPr>
        <p:spPr>
          <a:xfrm>
            <a:off x="1216324" y="1759570"/>
            <a:ext cx="2501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to be real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E7593B-DA44-4A24-B76E-8214FB698098}"/>
              </a:ext>
            </a:extLst>
          </p:cNvPr>
          <p:cNvSpPr/>
          <p:nvPr/>
        </p:nvSpPr>
        <p:spPr>
          <a:xfrm>
            <a:off x="121694" y="2219587"/>
            <a:ext cx="113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blind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BE899EE-B467-448F-AEAF-383F10F843DB}"/>
              </a:ext>
            </a:extLst>
          </p:cNvPr>
          <p:cNvSpPr/>
          <p:nvPr/>
        </p:nvSpPr>
        <p:spPr>
          <a:xfrm>
            <a:off x="1216324" y="2211490"/>
            <a:ext cx="2863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unable to see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B57506E-CBE0-4A77-A766-914A2A65B878}"/>
              </a:ext>
            </a:extLst>
          </p:cNvPr>
          <p:cNvSpPr/>
          <p:nvPr/>
        </p:nvSpPr>
        <p:spPr>
          <a:xfrm>
            <a:off x="121694" y="2731122"/>
            <a:ext cx="113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deaf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0E2414B-24FC-43F8-A2D0-F34CB9E4DCD6}"/>
              </a:ext>
            </a:extLst>
          </p:cNvPr>
          <p:cNvSpPr/>
          <p:nvPr/>
        </p:nvSpPr>
        <p:spPr>
          <a:xfrm>
            <a:off x="1214254" y="2732496"/>
            <a:ext cx="9696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unable to hear anything or unable to hear very well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7166CDA-24BC-4446-A6E7-03CFE2E4B2D8}"/>
              </a:ext>
            </a:extLst>
          </p:cNvPr>
          <p:cNvSpPr/>
          <p:nvPr/>
        </p:nvSpPr>
        <p:spPr>
          <a:xfrm>
            <a:off x="145962" y="3218522"/>
            <a:ext cx="113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tutor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A06B539-1F40-4E4C-8B53-109640138F94}"/>
              </a:ext>
            </a:extLst>
          </p:cNvPr>
          <p:cNvSpPr/>
          <p:nvPr/>
        </p:nvSpPr>
        <p:spPr>
          <a:xfrm>
            <a:off x="1236856" y="3237563"/>
            <a:ext cx="2863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teacher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23353AC-9959-45B8-B061-BCDF99BDD7A5}"/>
              </a:ext>
            </a:extLst>
          </p:cNvPr>
          <p:cNvSpPr/>
          <p:nvPr/>
        </p:nvSpPr>
        <p:spPr>
          <a:xfrm>
            <a:off x="145962" y="3697510"/>
            <a:ext cx="113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strict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5DF4205-FD41-40D9-8BE0-53F75BDAAC9C}"/>
              </a:ext>
            </a:extLst>
          </p:cNvPr>
          <p:cNvSpPr/>
          <p:nvPr/>
        </p:nvSpPr>
        <p:spPr>
          <a:xfrm>
            <a:off x="1260666" y="3729003"/>
            <a:ext cx="10351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not allowing people to break the rules or misbehave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2AA19DA-E6B1-4509-A60E-F7A9EB85260F}"/>
              </a:ext>
            </a:extLst>
          </p:cNvPr>
          <p:cNvSpPr/>
          <p:nvPr/>
        </p:nvSpPr>
        <p:spPr>
          <a:xfrm>
            <a:off x="147003" y="4207420"/>
            <a:ext cx="2215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to progress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F2B884C-52D6-4C0A-ACBA-B6548960FE6B}"/>
              </a:ext>
            </a:extLst>
          </p:cNvPr>
          <p:cNvSpPr/>
          <p:nvPr/>
        </p:nvSpPr>
        <p:spPr>
          <a:xfrm>
            <a:off x="2362492" y="4247817"/>
            <a:ext cx="5072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to improve and get better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0A49C86-E4D6-45CB-B50C-721BDF0D68B3}"/>
              </a:ext>
            </a:extLst>
          </p:cNvPr>
          <p:cNvSpPr/>
          <p:nvPr/>
        </p:nvSpPr>
        <p:spPr>
          <a:xfrm>
            <a:off x="144011" y="4698860"/>
            <a:ext cx="2215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ordinary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38FAF83-4B45-46CB-81D9-1BDED227E162}"/>
              </a:ext>
            </a:extLst>
          </p:cNvPr>
          <p:cNvSpPr/>
          <p:nvPr/>
        </p:nvSpPr>
        <p:spPr>
          <a:xfrm>
            <a:off x="1772727" y="4725510"/>
            <a:ext cx="2863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normal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864FB1E-9D09-47AF-8045-8137213E38D2}"/>
              </a:ext>
            </a:extLst>
          </p:cNvPr>
          <p:cNvSpPr/>
          <p:nvPr/>
        </p:nvSpPr>
        <p:spPr>
          <a:xfrm>
            <a:off x="121694" y="5228024"/>
            <a:ext cx="2337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to graduate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D0160A7-65BF-4BCD-8B07-30193A598A77}"/>
              </a:ext>
            </a:extLst>
          </p:cNvPr>
          <p:cNvSpPr/>
          <p:nvPr/>
        </p:nvSpPr>
        <p:spPr>
          <a:xfrm>
            <a:off x="2359500" y="5266093"/>
            <a:ext cx="6443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to get 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a degree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 from a university, </a:t>
            </a: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to complete a course at school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42CEFDF-E3C4-44B4-ADDA-E5BEA8D36182}"/>
              </a:ext>
            </a:extLst>
          </p:cNvPr>
          <p:cNvSpPr/>
          <p:nvPr/>
        </p:nvSpPr>
        <p:spPr>
          <a:xfrm>
            <a:off x="53978" y="6153332"/>
            <a:ext cx="203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/>
                <a:ea typeface="+mj-ea"/>
                <a:cs typeface="+mj-cs"/>
              </a:rPr>
              <a:t>inspiration </a:t>
            </a:r>
            <a:endParaRPr lang="ru-RU" sz="2800" b="1" dirty="0">
              <a:solidFill>
                <a:srgbClr val="C00000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5BE93E3-6C0A-4469-B3BA-71E8A5519B4E}"/>
              </a:ext>
            </a:extLst>
          </p:cNvPr>
          <p:cNvSpPr/>
          <p:nvPr/>
        </p:nvSpPr>
        <p:spPr>
          <a:xfrm>
            <a:off x="2063557" y="6175158"/>
            <a:ext cx="8641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/>
                <a:ea typeface="+mj-ea"/>
                <a:cs typeface="+mj-cs"/>
              </a:rPr>
              <a:t>an influence on people to achieve things</a:t>
            </a:r>
          </a:p>
        </p:txBody>
      </p:sp>
    </p:spTree>
    <p:extLst>
      <p:ext uri="{BB962C8B-B14F-4D97-AF65-F5344CB8AC3E}">
        <p14:creationId xmlns:p14="http://schemas.microsoft.com/office/powerpoint/2010/main" val="35377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E5DC26C-9A41-4A80-BC0F-DAFE9704576F}"/>
              </a:ext>
            </a:extLst>
          </p:cNvPr>
          <p:cNvSpPr/>
          <p:nvPr/>
        </p:nvSpPr>
        <p:spPr>
          <a:xfrm>
            <a:off x="934044" y="1838815"/>
            <a:ext cx="7959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What struck me today was 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4D5D31-BB5A-4BA0-800E-F234CDB738F0}"/>
              </a:ext>
            </a:extLst>
          </p:cNvPr>
          <p:cNvSpPr/>
          <p:nvPr/>
        </p:nvSpPr>
        <p:spPr>
          <a:xfrm>
            <a:off x="996821" y="2887471"/>
            <a:ext cx="7959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 still have questions about …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85F0900-04BE-4491-B15A-893515152AA7}"/>
              </a:ext>
            </a:extLst>
          </p:cNvPr>
          <p:cNvSpPr txBox="1">
            <a:spLocks/>
          </p:cNvSpPr>
          <p:nvPr/>
        </p:nvSpPr>
        <p:spPr>
          <a:xfrm>
            <a:off x="3354956" y="286852"/>
            <a:ext cx="470628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Reflection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0279"/>
          </a:xfrm>
        </p:spPr>
        <p:txBody>
          <a:bodyPr rtlCol="0"/>
          <a:lstStyle/>
          <a:p>
            <a:pPr rtl="0"/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Homework</a:t>
            </a:r>
            <a:endParaRPr lang="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916" y="1166018"/>
            <a:ext cx="11467381" cy="4525963"/>
          </a:xfrm>
        </p:spPr>
        <p:txBody>
          <a:bodyPr rtlCol="0">
            <a:normAutofit fontScale="92500"/>
          </a:bodyPr>
          <a:lstStyle/>
          <a:p>
            <a:pPr marL="0" indent="0" rtl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Find information about a famous person from your country who inspires you and write a short biography of them. </a:t>
            </a:r>
          </a:p>
          <a:p>
            <a:pPr marL="0" indent="0" rtl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You can include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0" indent="0" rtl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date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place of birth</a:t>
            </a:r>
          </a:p>
          <a:p>
            <a:pPr marL="0" indent="0" rtl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childhood</a:t>
            </a:r>
          </a:p>
          <a:p>
            <a:pPr marL="0" indent="0" rtl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what famous for &amp; why</a:t>
            </a:r>
          </a:p>
          <a:p>
            <a:pPr marL="0" indent="0" rtl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achievements</a:t>
            </a:r>
          </a:p>
          <a:p>
            <a:pPr marL="0" indent="0" rtl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date of death (if from the past) &amp; your own ideas &amp; attitudes</a:t>
            </a: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дставление сведений о компани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26713854_TF03460510" id="{F46CA5F3-C572-44A0-BD19-B91F9CC97550}" vid="{0FFDAD60-1F34-4B6A-AAF6-6E2D78F886F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265</Words>
  <Application>Microsoft Office PowerPoint</Application>
  <PresentationFormat>Произвольный</PresentationFormat>
  <Paragraphs>63</Paragraphs>
  <Slides>6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Представление сведений о компании</vt:lpstr>
      <vt:lpstr>Which part(s) of the body do we need  for the five senses below?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part(s) of the body do we need for the five senses below?</dc:title>
  <dc:creator>English Teacher</dc:creator>
  <cp:lastModifiedBy>ДИЛЯРА</cp:lastModifiedBy>
  <cp:revision>10</cp:revision>
  <dcterms:created xsi:type="dcterms:W3CDTF">2020-01-17T13:29:03Z</dcterms:created>
  <dcterms:modified xsi:type="dcterms:W3CDTF">2020-05-06T14:38:24Z</dcterms:modified>
</cp:coreProperties>
</file>