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1" r:id="rId7"/>
    <p:sldId id="263" r:id="rId8"/>
    <p:sldId id="264" r:id="rId9"/>
    <p:sldId id="265" r:id="rId10"/>
    <p:sldId id="266" r:id="rId11"/>
    <p:sldId id="270" r:id="rId12"/>
    <p:sldId id="272" r:id="rId13"/>
    <p:sldId id="274" r:id="rId14"/>
    <p:sldId id="276" r:id="rId15"/>
    <p:sldId id="280" r:id="rId16"/>
    <p:sldId id="29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1ECE6-5423-4BDF-ACE0-CF3C9767410C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DCC2-BB53-4038-927E-1C023F70E6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1ECE6-5423-4BDF-ACE0-CF3C9767410C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DCC2-BB53-4038-927E-1C023F70E6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1ECE6-5423-4BDF-ACE0-CF3C9767410C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DCC2-BB53-4038-927E-1C023F70E6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1ECE6-5423-4BDF-ACE0-CF3C9767410C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DCC2-BB53-4038-927E-1C023F70E6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1ECE6-5423-4BDF-ACE0-CF3C9767410C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DCC2-BB53-4038-927E-1C023F70E6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1ECE6-5423-4BDF-ACE0-CF3C9767410C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DCC2-BB53-4038-927E-1C023F70E6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1ECE6-5423-4BDF-ACE0-CF3C9767410C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DCC2-BB53-4038-927E-1C023F70E6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1ECE6-5423-4BDF-ACE0-CF3C9767410C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DCC2-BB53-4038-927E-1C023F70E6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1ECE6-5423-4BDF-ACE0-CF3C9767410C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DCC2-BB53-4038-927E-1C023F70E6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1ECE6-5423-4BDF-ACE0-CF3C9767410C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DCC2-BB53-4038-927E-1C023F70E6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1ECE6-5423-4BDF-ACE0-CF3C9767410C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DCC2-BB53-4038-927E-1C023F70E6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1ECE6-5423-4BDF-ACE0-CF3C9767410C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1DCC2-BB53-4038-927E-1C023F70E68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42844" y="285728"/>
            <a:ext cx="8786874" cy="3929090"/>
          </a:xfrm>
        </p:spPr>
        <p:txBody>
          <a:bodyPr/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Влияние никотина, алкоголя и наркотиков на </a:t>
            </a:r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организм человека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Алкоголь – причина рождения детей с алкогольным синдромом плода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 dirty="0" smtClean="0"/>
              <a:t>У пьющих родителей рождаются  дети с физическими уродствами и с врожденными пороками внутренних органов</a:t>
            </a:r>
            <a:endParaRPr lang="ru-RU" sz="2800" b="1" dirty="0"/>
          </a:p>
        </p:txBody>
      </p:sp>
      <p:pic>
        <p:nvPicPr>
          <p:cNvPr id="5" name="Рисунок 4" descr="заячья губ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7686" y="3428976"/>
            <a:ext cx="4429156" cy="3429024"/>
          </a:xfrm>
          <a:prstGeom prst="rect">
            <a:avLst/>
          </a:prstGeom>
        </p:spPr>
      </p:pic>
      <p:pic>
        <p:nvPicPr>
          <p:cNvPr id="7" name="Рисунок 6" descr="будущей матери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596" y="3357562"/>
            <a:ext cx="3286148" cy="314327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260648"/>
            <a:ext cx="7772400" cy="1470025"/>
          </a:xfrm>
        </p:spPr>
        <p:txBody>
          <a:bodyPr/>
          <a:lstStyle/>
          <a:p>
            <a:r>
              <a:rPr lang="ru-RU" b="1" dirty="0" smtClean="0"/>
              <a:t>Влияние наркотиков на организм человека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350594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наркотикам нет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1600" y="2132856"/>
            <a:ext cx="6400800" cy="424847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2362274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/>
              <a:t>В первую очередь поражается головной мозг. Клетки мозга постепенно умирают.  Со временем развиваются психозы (агрессивные состояния) и галлюцинации, при которых наркоманы видят предметы, не существующие в реальности, что нередко приводит к   несчастным случаям. </a:t>
            </a:r>
            <a:endParaRPr lang="ru-RU" sz="2400" b="1" dirty="0"/>
          </a:p>
        </p:txBody>
      </p:sp>
      <p:pic>
        <p:nvPicPr>
          <p:cNvPr id="4" name="Содержимое 3" descr="наркотический мозг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3068960"/>
            <a:ext cx="3779490" cy="2762610"/>
          </a:xfrm>
        </p:spPr>
      </p:pic>
      <p:pic>
        <p:nvPicPr>
          <p:cNvPr id="5" name="Рисунок 4" descr="нарушения психа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3968" y="2564904"/>
            <a:ext cx="4459936" cy="3732068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печень наркоман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3108" y="0"/>
            <a:ext cx="4816556" cy="3000372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107504" y="1988840"/>
            <a:ext cx="3008313" cy="4641379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Наркотики </a:t>
            </a:r>
            <a:r>
              <a:rPr lang="ru-RU" sz="2800" b="1" dirty="0" smtClean="0"/>
              <a:t>оказывают</a:t>
            </a:r>
            <a:r>
              <a:rPr lang="ru-RU" sz="2400" b="1" dirty="0" smtClean="0"/>
              <a:t> токсическое действие на все органы  человека и организм в целом,  особенно сильно поражаются печень и кровеносная  система.</a:t>
            </a:r>
            <a:endParaRPr lang="ru-RU" sz="2400" b="1" dirty="0"/>
          </a:p>
        </p:txBody>
      </p:sp>
      <p:pic>
        <p:nvPicPr>
          <p:cNvPr id="8" name="Рисунок 7" descr="сердце наркоманаjp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19872" y="4509120"/>
            <a:ext cx="1800200" cy="2088232"/>
          </a:xfrm>
          <a:prstGeom prst="rect">
            <a:avLst/>
          </a:prstGeom>
        </p:spPr>
      </p:pic>
      <p:pic>
        <p:nvPicPr>
          <p:cNvPr id="9" name="Рисунок 8" descr="поражение сердца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14942" y="4929198"/>
            <a:ext cx="3654524" cy="1732752"/>
          </a:xfrm>
          <a:prstGeom prst="rect">
            <a:avLst/>
          </a:prstGeom>
        </p:spPr>
      </p:pic>
      <p:pic>
        <p:nvPicPr>
          <p:cNvPr id="10" name="Рисунок 9" descr="глаза гепатита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81621" y="2714620"/>
            <a:ext cx="3762379" cy="2116338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зубы наркоман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29058" y="3000372"/>
            <a:ext cx="4901758" cy="3586736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7504" y="1484784"/>
            <a:ext cx="3744416" cy="4968552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Наркотики нарушают процесс пищеварения, так как разрушают все питательные вещества, поступающие в организм с пищей. Наркоманы худеют до полного истощения, у них выпадают зубы и волосы.</a:t>
            </a:r>
          </a:p>
          <a:p>
            <a:endParaRPr lang="ru-RU" sz="2000" dirty="0"/>
          </a:p>
        </p:txBody>
      </p:sp>
      <p:pic>
        <p:nvPicPr>
          <p:cNvPr id="6" name="Рисунок 5" descr="кишечник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17826" y="201122"/>
            <a:ext cx="3462486" cy="2723822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264696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Наиболее страшным влиянием приема наркотиков на организм становится </a:t>
            </a:r>
            <a:r>
              <a:rPr lang="ru-RU" sz="2400" b="1" u="sng" dirty="0" smtClean="0"/>
              <a:t>полная зависимость от наркотиков</a:t>
            </a:r>
            <a:r>
              <a:rPr lang="ru-RU" sz="2400" b="1" dirty="0" smtClean="0"/>
              <a:t>.</a:t>
            </a:r>
            <a:br>
              <a:rPr lang="ru-RU" sz="2400" b="1" dirty="0" smtClean="0"/>
            </a:br>
            <a:r>
              <a:rPr lang="ru-RU" sz="2400" b="1" dirty="0" smtClean="0"/>
              <a:t>Как происходит формирование наркотической  и алкогольной зависимости?</a:t>
            </a:r>
          </a:p>
          <a:p>
            <a:r>
              <a:rPr lang="ru-RU" sz="2400" b="1" dirty="0" smtClean="0"/>
              <a:t>В головном мозге человека есть область, которая отвечает за эмоциональное состояние человека «область подкрепления» или</a:t>
            </a:r>
            <a:r>
              <a:rPr lang="en-US" sz="2400" b="1" dirty="0" smtClean="0"/>
              <a:t>  </a:t>
            </a:r>
            <a:r>
              <a:rPr lang="ru-RU" sz="2400" b="1" dirty="0" smtClean="0"/>
              <a:t>« область удовольствий».</a:t>
            </a:r>
            <a:endParaRPr lang="ru-RU" sz="2400" b="1" dirty="0"/>
          </a:p>
        </p:txBody>
      </p:sp>
      <p:pic>
        <p:nvPicPr>
          <p:cNvPr id="7" name="Рисунок 6" descr="головной мозг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3140968"/>
            <a:ext cx="4320480" cy="351039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Изучить презентацию, выписать в тетрадь вредное влияние никотина, алкоголя, наркотиков на организм человека . Отправить на эл адрес 2303000095</a:t>
            </a:r>
            <a:r>
              <a:rPr lang="en-US" dirty="0" smtClean="0"/>
              <a:t>@edu.tatar.ru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496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НАН (никотин, алкоголь, наркотики) – вредная привычка или болезнь?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Привычка – это характерная форма поведения человека, которая приобретает характер потребности. У человека может быть много различных привычек, как полезных, так и вредных</a:t>
            </a:r>
            <a:r>
              <a:rPr lang="ru-RU" sz="2400" dirty="0" smtClean="0"/>
              <a:t>.</a:t>
            </a:r>
          </a:p>
          <a:p>
            <a:endParaRPr lang="ru-RU" sz="2400" dirty="0"/>
          </a:p>
        </p:txBody>
      </p:sp>
      <p:pic>
        <p:nvPicPr>
          <p:cNvPr id="4" name="Рисунок 3" descr="грызть ногти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4071942"/>
            <a:ext cx="2000264" cy="2071702"/>
          </a:xfrm>
          <a:prstGeom prst="rect">
            <a:avLst/>
          </a:prstGeom>
        </p:spPr>
      </p:pic>
      <p:pic>
        <p:nvPicPr>
          <p:cNvPr id="5" name="Рисунок 4" descr="ковыряние в носу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488" y="2928934"/>
            <a:ext cx="1965960" cy="1313688"/>
          </a:xfrm>
          <a:prstGeom prst="rect">
            <a:avLst/>
          </a:prstGeom>
        </p:spPr>
      </p:pic>
      <p:pic>
        <p:nvPicPr>
          <p:cNvPr id="6" name="Рисунок 5" descr="бег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86380" y="2786058"/>
            <a:ext cx="3671894" cy="2447929"/>
          </a:xfrm>
          <a:prstGeom prst="rect">
            <a:avLst/>
          </a:prstGeom>
        </p:spPr>
      </p:pic>
      <p:pic>
        <p:nvPicPr>
          <p:cNvPr id="7" name="Рисунок 6" descr="преедание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786050" y="4500570"/>
            <a:ext cx="3714776" cy="216471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b="1" dirty="0" smtClean="0"/>
              <a:t>Многие вредные привычки имеют характер зависимости. Наиболее страшными являются зависимости от </a:t>
            </a:r>
            <a:r>
              <a:rPr lang="ru-RU" sz="3200" b="1" dirty="0" err="1" smtClean="0"/>
              <a:t>психоактивных</a:t>
            </a:r>
            <a:r>
              <a:rPr lang="ru-RU" sz="3200" b="1" dirty="0" smtClean="0"/>
              <a:t> веществ (ПАВ)  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929222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ПАВ  вызывают изменения во внутреннем состоянии человека, а затем формируют зависимость. Три самых распространенных </a:t>
            </a:r>
            <a:r>
              <a:rPr lang="ru-RU" sz="2800" b="1" dirty="0" err="1" smtClean="0"/>
              <a:t>психоактивных</a:t>
            </a:r>
            <a:r>
              <a:rPr lang="ru-RU" sz="2800" b="1" dirty="0" smtClean="0"/>
              <a:t> вещества:  </a:t>
            </a:r>
            <a:r>
              <a:rPr lang="ru-RU" sz="3600" b="1" dirty="0" smtClean="0"/>
              <a:t>никотин, алкоголь, наркотики (НАН) </a:t>
            </a:r>
            <a:endParaRPr lang="ru-RU" sz="3600" b="1" dirty="0"/>
          </a:p>
        </p:txBody>
      </p:sp>
      <p:pic>
        <p:nvPicPr>
          <p:cNvPr id="4" name="Рисунок 3" descr="нарома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6578" y="3429000"/>
            <a:ext cx="2157968" cy="3216068"/>
          </a:xfrm>
          <a:prstGeom prst="rect">
            <a:avLst/>
          </a:prstGeom>
        </p:spPr>
      </p:pic>
      <p:pic>
        <p:nvPicPr>
          <p:cNvPr id="5" name="Рисунок 4" descr="никт алкоголь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14414" y="4214818"/>
            <a:ext cx="4572032" cy="246463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Воздействие курения  на организм человека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Сигаретный дым содержит около 4000 химических соединений, в том числе около 40 канцерогенов, т. е. веществ, способных вызывать возникновение раковых опухолей, в том числе рак ротовой полости и рак легких</a:t>
            </a:r>
            <a:endParaRPr lang="ru-RU" sz="2800" b="1" dirty="0"/>
          </a:p>
        </p:txBody>
      </p:sp>
      <p:pic>
        <p:nvPicPr>
          <p:cNvPr id="4" name="Рисунок 3" descr="легку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571876"/>
            <a:ext cx="3357554" cy="3071834"/>
          </a:xfrm>
          <a:prstGeom prst="rect">
            <a:avLst/>
          </a:prstGeom>
        </p:spPr>
      </p:pic>
      <p:pic>
        <p:nvPicPr>
          <p:cNvPr id="5" name="Рисунок 4" descr="опуоль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3429000"/>
            <a:ext cx="2915816" cy="2719204"/>
          </a:xfrm>
          <a:prstGeom prst="rect">
            <a:avLst/>
          </a:prstGeom>
        </p:spPr>
      </p:pic>
      <p:pic>
        <p:nvPicPr>
          <p:cNvPr id="6" name="Рисунок 5" descr="раковая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71868" y="3786190"/>
            <a:ext cx="2428892" cy="242889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Содержание вредных веществ в сигарете</a:t>
            </a:r>
            <a:endParaRPr lang="ru-RU" b="1" dirty="0"/>
          </a:p>
        </p:txBody>
      </p:sp>
      <p:pic>
        <p:nvPicPr>
          <p:cNvPr id="4" name="Содержимое 3" descr="картинка курение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1428736"/>
            <a:ext cx="8286808" cy="500066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Курение вызывает болезни </a:t>
            </a:r>
            <a:r>
              <a:rPr lang="ru-RU" sz="3600" b="1" dirty="0" err="1" smtClean="0"/>
              <a:t>сердечно-сосудистой</a:t>
            </a:r>
            <a:r>
              <a:rPr lang="ru-RU" sz="3600" b="1" dirty="0" smtClean="0"/>
              <a:t> и дыхательной систем</a:t>
            </a:r>
            <a:endParaRPr lang="ru-RU" sz="36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0" y="1571612"/>
            <a:ext cx="3829048" cy="4525963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В легких оседает смола, затрудняющая дыхание и вызывающая мучительный кашель</a:t>
            </a:r>
          </a:p>
          <a:p>
            <a:r>
              <a:rPr lang="ru-RU" sz="2400" b="1" dirty="0" smtClean="0"/>
              <a:t>Курильщики в 3-4 раза чаще внезапно погибают от сердечных приступов и в 8 раз чаще заболевают инфарктом миокарда, чем некурящие</a:t>
            </a:r>
          </a:p>
          <a:p>
            <a:endParaRPr lang="ru-RU" sz="2400" dirty="0"/>
          </a:p>
        </p:txBody>
      </p:sp>
      <p:pic>
        <p:nvPicPr>
          <p:cNvPr id="7" name="Содержимое 6" descr="легкие курильщика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3857620" y="1700808"/>
            <a:ext cx="5286380" cy="4071966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Курение вызывает преждевременное старение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186766" cy="1614486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В косметологии несколько десятилетий назад появился термин «сигаретная кожа» для обозначения бледно-серой морщинистой кожи курильщика. Особенно сильно страдают зубы: они покрываются коричневым налетом, поражаются </a:t>
            </a:r>
            <a:r>
              <a:rPr lang="ru-RU" b="1" dirty="0" err="1" smtClean="0"/>
              <a:t>кариесом,выпадают</a:t>
            </a:r>
            <a:r>
              <a:rPr lang="ru-RU" b="1" dirty="0" smtClean="0"/>
              <a:t>. </a:t>
            </a:r>
            <a:endParaRPr lang="ru-RU" b="1" dirty="0"/>
          </a:p>
        </p:txBody>
      </p:sp>
      <p:pic>
        <p:nvPicPr>
          <p:cNvPr id="7" name="Содержимое 6" descr="зубы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29190" y="3643314"/>
            <a:ext cx="4038600" cy="3042781"/>
          </a:xfrm>
        </p:spPr>
      </p:pic>
      <p:pic>
        <p:nvPicPr>
          <p:cNvPr id="8" name="Рисунок 7" descr="лицо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19" y="3214686"/>
            <a:ext cx="3720249" cy="292895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Влияние алкоголя на организм человека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500034" y="1357298"/>
            <a:ext cx="4040188" cy="639762"/>
          </a:xfrm>
        </p:spPr>
        <p:txBody>
          <a:bodyPr/>
          <a:lstStyle/>
          <a:p>
            <a:r>
              <a:rPr lang="ru-RU" dirty="0" smtClean="0"/>
              <a:t>Алкоголь  - яд для печени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>
          <a:xfrm>
            <a:off x="4786314" y="1357298"/>
            <a:ext cx="4041775" cy="67944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Алкоголь  способствует образованию язвы желудка</a:t>
            </a:r>
            <a:endParaRPr lang="ru-RU" dirty="0"/>
          </a:p>
        </p:txBody>
      </p:sp>
      <p:pic>
        <p:nvPicPr>
          <p:cNvPr id="10" name="Содержимое 9" descr="печень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179512" y="2492896"/>
            <a:ext cx="3500462" cy="4214842"/>
          </a:xfrm>
        </p:spPr>
      </p:pic>
      <p:pic>
        <p:nvPicPr>
          <p:cNvPr id="11" name="Рисунок 10" descr="язв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2708920"/>
            <a:ext cx="4024858" cy="414908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Употребление алкоголя отрицательно сказывается на работе сердца и сосудов</a:t>
            </a:r>
            <a:endParaRPr lang="ru-RU" sz="3600" dirty="0"/>
          </a:p>
        </p:txBody>
      </p:sp>
      <p:pic>
        <p:nvPicPr>
          <p:cNvPr id="16" name="Содержимое 15" descr="сердце алкоголик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71539" y="1600200"/>
            <a:ext cx="7143800" cy="4900634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</TotalTime>
  <Words>388</Words>
  <Application>Microsoft Office PowerPoint</Application>
  <PresentationFormat>Экран (4:3)</PresentationFormat>
  <Paragraphs>27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 Влияние никотина, алкоголя и наркотиков на организм человека</vt:lpstr>
      <vt:lpstr>НАН (никотин, алкоголь, наркотики) – вредная привычка или болезнь?</vt:lpstr>
      <vt:lpstr>Многие вредные привычки имеют характер зависимости. Наиболее страшными являются зависимости от психоактивных веществ (ПАВ)  </vt:lpstr>
      <vt:lpstr>Воздействие курения  на организм человека</vt:lpstr>
      <vt:lpstr>Содержание вредных веществ в сигарете</vt:lpstr>
      <vt:lpstr>Курение вызывает болезни сердечно-сосудистой и дыхательной систем</vt:lpstr>
      <vt:lpstr>Курение вызывает преждевременное старение</vt:lpstr>
      <vt:lpstr>Влияние алкоголя на организм человека</vt:lpstr>
      <vt:lpstr>Употребление алкоголя отрицательно сказывается на работе сердца и сосудов</vt:lpstr>
      <vt:lpstr>Алкоголь – причина рождения детей с алкогольным синдромом плода</vt:lpstr>
      <vt:lpstr>Влияние наркотиков на организм человека</vt:lpstr>
      <vt:lpstr>В первую очередь поражается головной мозг. Клетки мозга постепенно умирают.  Со временем развиваются психозы (агрессивные состояния) и галлюцинации, при которых наркоманы видят предметы, не существующие в реальности, что нередко приводит к   несчастным случаям.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Влияние НАН на организм человека</dc:title>
  <dc:creator>User</dc:creator>
  <cp:lastModifiedBy>Мухаметзянова </cp:lastModifiedBy>
  <cp:revision>19</cp:revision>
  <dcterms:created xsi:type="dcterms:W3CDTF">2014-04-20T08:01:33Z</dcterms:created>
  <dcterms:modified xsi:type="dcterms:W3CDTF">2020-05-06T09:19:41Z</dcterms:modified>
</cp:coreProperties>
</file>