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esh.edu.ru/subject/lesson/1518/main/" TargetMode="External"/><Relationship Id="rId3" Type="http://schemas.openxmlformats.org/officeDocument/2006/relationships/hyperlink" Target="https://resh.edu.ru/subject/lesson/3122/main/" TargetMode="External"/><Relationship Id="rId7" Type="http://schemas.openxmlformats.org/officeDocument/2006/relationships/hyperlink" Target="https://resh.edu.ru/subject/lesson/2103/start/" TargetMode="External"/><Relationship Id="rId2" Type="http://schemas.openxmlformats.org/officeDocument/2006/relationships/hyperlink" Target="https://resh.edu.ru/subject/lesson/3121/ma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h.edu.ru/subject/lesson/2103/main/" TargetMode="External"/><Relationship Id="rId5" Type="http://schemas.openxmlformats.org/officeDocument/2006/relationships/hyperlink" Target="https://resh.edu.ru/subject/lesson/2102/main/" TargetMode="External"/><Relationship Id="rId4" Type="http://schemas.openxmlformats.org/officeDocument/2006/relationships/hyperlink" Target="https://resh.edu.ru/subject/lesson/2437/main/" TargetMode="External"/><Relationship Id="rId9" Type="http://schemas.openxmlformats.org/officeDocument/2006/relationships/hyperlink" Target="https://resh.edu.ru/subject/lesson/1603/mai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Повторение </a:t>
            </a:r>
            <a:r>
              <a:rPr lang="ru-RU" dirty="0" smtClean="0"/>
              <a:t>тем</a:t>
            </a:r>
            <a:r>
              <a:rPr lang="ru-RU" dirty="0"/>
              <a:t>:</a:t>
            </a:r>
            <a:r>
              <a:rPr lang="ru-RU" dirty="0" smtClean="0"/>
              <a:t> </a:t>
            </a:r>
            <a:r>
              <a:rPr lang="ru-RU" dirty="0"/>
              <a:t>«ОВР. Электролитическая диссоциация. Химическая кинетика»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79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1. посмотрите видеофрагменты:</a:t>
            </a:r>
          </a:p>
          <a:p>
            <a:r>
              <a:rPr lang="ru-RU" dirty="0">
                <a:hlinkClick r:id="rId2"/>
              </a:rPr>
              <a:t>https://resh.edu.ru/subject/lesson/3121/main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>
                <a:hlinkClick r:id="rId3"/>
              </a:rPr>
              <a:t>https://resh.edu.ru/subject/lesson/3122/main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ru-RU" dirty="0">
                <a:hlinkClick r:id="rId4"/>
              </a:rPr>
              <a:t>https://resh.edu.ru/subject/lesson/2437/main</a:t>
            </a:r>
            <a:r>
              <a:rPr lang="ru-RU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ru-RU" dirty="0">
                <a:hlinkClick r:id="rId5"/>
              </a:rPr>
              <a:t>https://resh.edu.ru/subject/lesson/2102/main</a:t>
            </a:r>
            <a:r>
              <a:rPr lang="ru-RU" dirty="0" smtClean="0">
                <a:hlinkClick r:id="rId5"/>
              </a:rPr>
              <a:t>/</a:t>
            </a:r>
            <a:endParaRPr lang="ru-RU" dirty="0" smtClean="0"/>
          </a:p>
          <a:p>
            <a:r>
              <a:rPr lang="ru-RU" dirty="0">
                <a:hlinkClick r:id="rId6"/>
              </a:rPr>
              <a:t>https://resh.edu.ru/subject/lesson/2103/main/</a:t>
            </a:r>
            <a:r>
              <a:rPr lang="ru-RU" dirty="0">
                <a:hlinkClick r:id="rId7"/>
              </a:rPr>
              <a:t/>
            </a:r>
            <a:br>
              <a:rPr lang="ru-RU" dirty="0">
                <a:hlinkClick r:id="rId7"/>
              </a:rPr>
            </a:br>
            <a:r>
              <a:rPr lang="ru-RU" dirty="0" smtClean="0">
                <a:hlinkClick r:id="rId8"/>
              </a:rPr>
              <a:t>https</a:t>
            </a:r>
            <a:r>
              <a:rPr lang="ru-RU" dirty="0">
                <a:hlinkClick r:id="rId8"/>
              </a:rPr>
              <a:t>://resh.edu.ru/subject/lesson/1518/main</a:t>
            </a:r>
            <a:r>
              <a:rPr lang="ru-RU" dirty="0" smtClean="0">
                <a:hlinkClick r:id="rId8"/>
              </a:rPr>
              <a:t>/</a:t>
            </a:r>
            <a:endParaRPr lang="ru-RU" dirty="0" smtClean="0"/>
          </a:p>
          <a:p>
            <a:r>
              <a:rPr lang="ru-RU" dirty="0">
                <a:hlinkClick r:id="rId9"/>
              </a:rPr>
              <a:t>https://resh.edu.ru/subject/lesson/1603/main</a:t>
            </a:r>
            <a:r>
              <a:rPr lang="ru-RU" dirty="0" smtClean="0">
                <a:hlinkClick r:id="rId9"/>
              </a:rPr>
              <a:t>/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выполните задание по ссылке в </a:t>
            </a:r>
            <a:r>
              <a:rPr lang="ru-RU" dirty="0" err="1" smtClean="0"/>
              <a:t>ватсапе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367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Повторение тем: «ОВР. Электролитическая диссоциация. Химическая кинетика»</vt:lpstr>
      <vt:lpstr>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тем: «ОВР. Электролитическая диссоциация. Химическая кинетика»</dc:title>
  <cp:lastModifiedBy>Admin</cp:lastModifiedBy>
  <cp:revision>1</cp:revision>
  <dcterms:modified xsi:type="dcterms:W3CDTF">2020-05-13T09:45:38Z</dcterms:modified>
</cp:coreProperties>
</file>