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tgD-46hyA_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39721"/>
              </p:ext>
            </p:extLst>
          </p:nvPr>
        </p:nvGraphicFramePr>
        <p:xfrm>
          <a:off x="677333" y="160868"/>
          <a:ext cx="11150599" cy="8268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0599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826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Повторение по теме «Отношения. Пропорции. Прямая и обратная пропорциональная зависимости»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https://youtu.be/tgD-46hyA_U</a:t>
                      </a:r>
                      <a:endParaRPr lang="ru-RU" sz="3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Домашняя 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работа: Глава 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3; №674</a:t>
                      </a:r>
                      <a:r>
                        <a:rPr lang="ru-RU" sz="3600" b="0" smtClean="0">
                          <a:solidFill>
                            <a:schemeClr val="tx1"/>
                          </a:solidFill>
                          <a:effectLst/>
                        </a:rPr>
                        <a:t>, 637(1)</a:t>
                      </a:r>
                      <a:endParaRPr lang="ru-RU" sz="3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Обратная связь: Василова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Миляуша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Рифкатовна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2303000065@edu.tatar.ru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+79600328142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2303000164@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edu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tatar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ru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Ханова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Аниса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Ильсуровна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 Google 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код 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uhlpcff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59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19</cp:revision>
  <dcterms:created xsi:type="dcterms:W3CDTF">2020-04-01T11:15:40Z</dcterms:created>
  <dcterms:modified xsi:type="dcterms:W3CDTF">2020-05-06T17:44:32Z</dcterms:modified>
</cp:coreProperties>
</file>