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Буквосочетания  </a:t>
            </a:r>
            <a:br>
              <a:rPr lang="ru-RU" dirty="0" smtClean="0"/>
            </a:br>
            <a:r>
              <a:rPr lang="ru-RU" dirty="0" err="1" smtClean="0"/>
              <a:t>жи</a:t>
            </a:r>
            <a:r>
              <a:rPr lang="ru-RU" dirty="0" smtClean="0"/>
              <a:t>—ши</a:t>
            </a:r>
            <a:r>
              <a:rPr lang="ru-RU" dirty="0"/>
              <a:t>, </a:t>
            </a:r>
            <a:r>
              <a:rPr lang="ru-RU" dirty="0" err="1"/>
              <a:t>ча</a:t>
            </a:r>
            <a:r>
              <a:rPr lang="ru-RU" dirty="0"/>
              <a:t>—ща, </a:t>
            </a:r>
            <a:r>
              <a:rPr lang="ru-RU" dirty="0" smtClean="0"/>
              <a:t>чу—</a:t>
            </a:r>
            <a:r>
              <a:rPr lang="ru-RU" dirty="0" err="1" smtClean="0"/>
              <a:t>щу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81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34921" r="50917" b="39880"/>
          <a:stretch/>
        </p:blipFill>
        <p:spPr bwMode="auto">
          <a:xfrm>
            <a:off x="755576" y="1959494"/>
            <a:ext cx="7776864" cy="47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Прочитай.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234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61310" r="50694" b="27182"/>
          <a:stretch/>
        </p:blipFill>
        <p:spPr bwMode="auto">
          <a:xfrm>
            <a:off x="683568" y="2420888"/>
            <a:ext cx="78587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3136071" cy="10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7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38420" r="50917" b="52479"/>
          <a:stretch/>
        </p:blipFill>
        <p:spPr bwMode="auto">
          <a:xfrm>
            <a:off x="107504" y="3138977"/>
            <a:ext cx="890191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200" y="908720"/>
            <a:ext cx="72008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Упр.1. </a:t>
            </a:r>
            <a:r>
              <a:rPr lang="ru-RU" sz="3200" dirty="0" smtClean="0"/>
              <a:t>Прочитай ещё раз слова. Запиши их. Подчеркни в словах буквосочетания, в которых написание гласных надо запомнить.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730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Правила: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1600201"/>
            <a:ext cx="7211144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ЖИ</a:t>
            </a:r>
            <a:r>
              <a:rPr lang="ru-RU" sz="4400" dirty="0" smtClean="0"/>
              <a:t> и </a:t>
            </a:r>
            <a:r>
              <a:rPr lang="ru-RU" sz="4400" b="1" dirty="0" smtClean="0"/>
              <a:t>ШИ</a:t>
            </a:r>
            <a:r>
              <a:rPr lang="ru-RU" sz="4400" dirty="0" smtClean="0"/>
              <a:t> пиши с буквой </a:t>
            </a:r>
            <a:r>
              <a:rPr lang="ru-RU" sz="4400" b="1" dirty="0" smtClean="0"/>
              <a:t>И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sz="4400" b="1" dirty="0" smtClean="0"/>
              <a:t>ЧА</a:t>
            </a:r>
            <a:r>
              <a:rPr lang="ru-RU" sz="4400" dirty="0" smtClean="0"/>
              <a:t> и </a:t>
            </a:r>
            <a:r>
              <a:rPr lang="ru-RU" sz="4400" b="1" dirty="0" smtClean="0"/>
              <a:t>ЩА</a:t>
            </a:r>
            <a:r>
              <a:rPr lang="ru-RU" sz="4400" dirty="0" smtClean="0"/>
              <a:t> пиши с буквой </a:t>
            </a:r>
            <a:r>
              <a:rPr lang="ru-RU" sz="4400" b="1" dirty="0" smtClean="0"/>
              <a:t>А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sz="4400" b="1" dirty="0" smtClean="0"/>
              <a:t>ЧУ</a:t>
            </a:r>
            <a:r>
              <a:rPr lang="ru-RU" sz="4400" dirty="0" smtClean="0"/>
              <a:t> и </a:t>
            </a:r>
            <a:r>
              <a:rPr lang="ru-RU" sz="4400" b="1" dirty="0" smtClean="0"/>
              <a:t>ЩУ</a:t>
            </a:r>
            <a:r>
              <a:rPr lang="ru-RU" sz="4400" dirty="0" smtClean="0"/>
              <a:t> пиши с буквой </a:t>
            </a:r>
            <a:r>
              <a:rPr lang="ru-RU" sz="4400" b="1" dirty="0" smtClean="0"/>
              <a:t>У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5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08998"/>
            <a:ext cx="3136071" cy="10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3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Упр.2. </a:t>
            </a:r>
            <a:r>
              <a:rPr lang="ru-RU" sz="4000" dirty="0" smtClean="0"/>
              <a:t>Прочитай.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 t="36905" r="53468" b="51024"/>
          <a:stretch/>
        </p:blipFill>
        <p:spPr bwMode="auto">
          <a:xfrm>
            <a:off x="720436" y="1628800"/>
            <a:ext cx="77762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2852" y="4941168"/>
            <a:ext cx="866962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itchFamily="34" charset="0"/>
              <a:buChar char="•"/>
            </a:pPr>
            <a:r>
              <a:rPr lang="ru-RU" sz="4000" dirty="0" smtClean="0"/>
              <a:t>Спиши любую группу слов, вставляя пропущенные буквосочетания.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000" dirty="0" smtClean="0"/>
              <a:t>Подбери и запиши ещё два слова, в которых есть буквосочетания </a:t>
            </a:r>
            <a:r>
              <a:rPr lang="ru-RU" sz="4000" b="1" dirty="0" err="1" smtClean="0"/>
              <a:t>жи</a:t>
            </a:r>
            <a:r>
              <a:rPr lang="ru-RU" sz="4000" b="1" dirty="0" smtClean="0"/>
              <a:t> </a:t>
            </a:r>
            <a:r>
              <a:rPr lang="ru-RU" sz="4000" dirty="0" smtClean="0"/>
              <a:t>и </a:t>
            </a:r>
            <a:r>
              <a:rPr lang="ru-RU" sz="4000" b="1" dirty="0" smtClean="0"/>
              <a:t>ши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694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56944" r="54152" b="35715"/>
          <a:stretch/>
        </p:blipFill>
        <p:spPr bwMode="auto">
          <a:xfrm>
            <a:off x="1547664" y="2184082"/>
            <a:ext cx="591632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4173827"/>
            <a:ext cx="3136071" cy="10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8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Упр.3. </a:t>
            </a:r>
            <a:r>
              <a:rPr lang="ru-RU" dirty="0" smtClean="0"/>
              <a:t>Прочитай.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22270" r="48575" b="61905"/>
          <a:stretch/>
        </p:blipFill>
        <p:spPr bwMode="auto">
          <a:xfrm>
            <a:off x="-13461" y="2011644"/>
            <a:ext cx="915746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Упр.4. </a:t>
            </a:r>
            <a:r>
              <a:rPr lang="ru-RU" dirty="0" smtClean="0"/>
              <a:t>Прочитай.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31944" r="51251" b="42262"/>
          <a:stretch/>
        </p:blipFill>
        <p:spPr bwMode="auto">
          <a:xfrm>
            <a:off x="395536" y="1508787"/>
            <a:ext cx="8336314" cy="51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737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урока:  Буквосочетания   жи—ши, ча—ща, чу—щу.</vt:lpstr>
      <vt:lpstr>Прочитай.</vt:lpstr>
      <vt:lpstr>Презентация PowerPoint</vt:lpstr>
      <vt:lpstr>Упр.1. Прочитай ещё раз слова. Запиши их. Подчеркни в словах буквосочетания, в которых написание гласных надо запомнить.  </vt:lpstr>
      <vt:lpstr>Правила:</vt:lpstr>
      <vt:lpstr>Упр.2. Прочитай.</vt:lpstr>
      <vt:lpstr>Презентация PowerPoint</vt:lpstr>
      <vt:lpstr>Упр.3. Прочитай.</vt:lpstr>
      <vt:lpstr>Упр.4. Прочитай.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</dc:title>
  <dc:creator>Минзиля</dc:creator>
  <cp:lastModifiedBy>Минзиля</cp:lastModifiedBy>
  <cp:revision>15</cp:revision>
  <dcterms:created xsi:type="dcterms:W3CDTF">2020-05-14T16:32:36Z</dcterms:created>
  <dcterms:modified xsi:type="dcterms:W3CDTF">2020-05-14T16:59:36Z</dcterms:modified>
</cp:coreProperties>
</file>