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39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115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429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636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546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630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445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92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6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087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530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25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56C4C-633B-41B3-B419-D443F0F03277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393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d5IQMoXgvbs" TargetMode="External"/><Relationship Id="rId2" Type="http://schemas.openxmlformats.org/officeDocument/2006/relationships/hyperlink" Target="https://youtu.be/8_OhOoZhH8k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2303000164@edu.tatar.ru" TargetMode="External"/><Relationship Id="rId4" Type="http://schemas.openxmlformats.org/officeDocument/2006/relationships/hyperlink" Target="mailto:2303000065@edu.tatar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32487"/>
              </p:ext>
            </p:extLst>
          </p:nvPr>
        </p:nvGraphicFramePr>
        <p:xfrm>
          <a:off x="855133" y="128016"/>
          <a:ext cx="9855201" cy="72458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55201">
                  <a:extLst>
                    <a:ext uri="{9D8B030D-6E8A-4147-A177-3AD203B41FA5}">
                      <a16:colId xmlns="" xmlns:a16="http://schemas.microsoft.com/office/drawing/2014/main" val="3016137048"/>
                    </a:ext>
                  </a:extLst>
                </a:gridCol>
              </a:tblGrid>
              <a:tr h="61542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YouTube Noto"/>
                          <a:hlinkClick r:id="rId2"/>
                        </a:rPr>
                        <a:t>Решение квадратных уравнений. Решение квадратных неравенств. Преобразование выражений, содержащих квадратные корни.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b="0" i="0" u="none" strike="noStrike" dirty="0" smtClean="0">
                        <a:solidFill>
                          <a:schemeClr val="tx1"/>
                        </a:solidFill>
                        <a:effectLst/>
                        <a:latin typeface="YouTube Noto"/>
                        <a:hlinkClick r:id="rId2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0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YouTube Noto"/>
                          <a:hlinkClick r:id="rId3"/>
                        </a:rPr>
                        <a:t>https://youtu.be/d5IQMoXgvbs</a:t>
                      </a:r>
                      <a:endParaRPr lang="ru-RU" sz="3200" b="0" i="0" u="none" strike="noStrike" dirty="0" smtClean="0">
                        <a:solidFill>
                          <a:srgbClr val="FFFFFF"/>
                        </a:solidFill>
                        <a:effectLst/>
                        <a:latin typeface="YouTube Noto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Домашняя работа</a:t>
                      </a:r>
                      <a:r>
                        <a:rPr lang="ru-RU" sz="3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 №654(1,3,5)</a:t>
                      </a: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Обратная 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связь: Василова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Миляуша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Рифкатовна</a:t>
                      </a: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2303000065@edu.tatar.ru</a:t>
                      </a: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WhatsApp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89600328142</a:t>
                      </a: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Ганиева Эльмира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Равилевна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u="sng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2303000164@</a:t>
                      </a:r>
                      <a:r>
                        <a:rPr lang="en-US" sz="3200" u="sng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edu</a:t>
                      </a:r>
                      <a:r>
                        <a:rPr lang="ru-RU" sz="3200" u="sng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.</a:t>
                      </a:r>
                      <a:r>
                        <a:rPr lang="en-US" sz="3200" u="sng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tatar</a:t>
                      </a:r>
                      <a:r>
                        <a:rPr lang="ru-RU" sz="3200" u="sng" dirty="0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.</a:t>
                      </a:r>
                      <a:r>
                        <a:rPr lang="en-US" sz="3200" u="sng" dirty="0" err="1" smtClean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ru</a:t>
                      </a:r>
                      <a:endParaRPr lang="ru-RU" sz="3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96636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8601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43</Words>
  <Application>Microsoft Office PowerPoint</Application>
  <PresentationFormat>Широкоэкранный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YouTube Noto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Малика</dc:creator>
  <cp:lastModifiedBy>Тимур</cp:lastModifiedBy>
  <cp:revision>27</cp:revision>
  <dcterms:created xsi:type="dcterms:W3CDTF">2020-04-01T11:15:40Z</dcterms:created>
  <dcterms:modified xsi:type="dcterms:W3CDTF">2020-05-14T12:54:55Z</dcterms:modified>
</cp:coreProperties>
</file>